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8"/>
  </p:notesMasterIdLst>
  <p:sldIdLst>
    <p:sldId id="256" r:id="rId2"/>
    <p:sldId id="259" r:id="rId3"/>
    <p:sldId id="258" r:id="rId4"/>
    <p:sldId id="312" r:id="rId5"/>
    <p:sldId id="264" r:id="rId6"/>
    <p:sldId id="257" r:id="rId7"/>
    <p:sldId id="260" r:id="rId8"/>
    <p:sldId id="263" r:id="rId9"/>
    <p:sldId id="261" r:id="rId10"/>
    <p:sldId id="262" r:id="rId11"/>
    <p:sldId id="272" r:id="rId12"/>
    <p:sldId id="313" r:id="rId13"/>
    <p:sldId id="266" r:id="rId14"/>
    <p:sldId id="306" r:id="rId15"/>
    <p:sldId id="307" r:id="rId16"/>
    <p:sldId id="314" r:id="rId17"/>
    <p:sldId id="308" r:id="rId18"/>
    <p:sldId id="315" r:id="rId19"/>
    <p:sldId id="319" r:id="rId20"/>
    <p:sldId id="316" r:id="rId21"/>
    <p:sldId id="317" r:id="rId22"/>
    <p:sldId id="318" r:id="rId23"/>
    <p:sldId id="267" r:id="rId24"/>
    <p:sldId id="269" r:id="rId25"/>
    <p:sldId id="320" r:id="rId26"/>
    <p:sldId id="268" r:id="rId27"/>
  </p:sldIdLst>
  <p:sldSz cx="9144000" cy="5143500" type="screen16x9"/>
  <p:notesSz cx="6858000" cy="9144000"/>
  <p:embeddedFontLst>
    <p:embeddedFont>
      <p:font typeface="Barlow" charset="0"/>
      <p:regular r:id="rId29"/>
      <p:bold r:id="rId30"/>
      <p:italic r:id="rId31"/>
      <p:boldItalic r:id="rId32"/>
    </p:embeddedFont>
    <p:embeddedFont>
      <p:font typeface="Krona One" charset="0"/>
      <p:regular r:id="rId33"/>
    </p:embeddedFont>
    <p:embeddedFont>
      <p:font typeface="Calibri" pitchFamily="34" charset="0"/>
      <p:regular r:id="rId34"/>
      <p:bold r:id="rId35"/>
      <p:italic r:id="rId36"/>
      <p:boldItalic r:id="rId37"/>
    </p:embeddedFont>
    <p:embeddedFont>
      <p:font typeface="Oswald"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6FF4C9F-9978-48E8-A1D6-F1C2F9D97F25}">
  <a:tblStyle styleId="{96FF4C9F-9978-48E8-A1D6-F1C2F9D97F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658"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d4994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bad4994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ba89b1fa2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ba89b1fa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be171576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ebe171576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be171576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ebe171576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9af5de71638f2d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9af5de71638f2d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9af5de71638f2d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9af5de71638f2d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9af5de71638f2d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9af5de71638f2d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9af5de71638f2d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9af5de71638f2d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9af5de71638f2d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9af5de71638f2d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9af5de71638f2d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49af5de71638f2d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e1ce7685_1_2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e1ce7685_1_2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ba89b1fa2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ba89b1fa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f5de71638f2d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f5de71638f2d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be17157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be17157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e1ce7685_1_2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e1ce7685_1_2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9af5de71638f2d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9af5de71638f2d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ad4994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ad4994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be171576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ebe171576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ee1ce7685_1_24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ee1ce7685_1_24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01cf8fc0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01cf8fc0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ba89b1fa2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ba89b1fa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ee1ce7685_1_24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ee1ce7685_1_24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ba89b1fa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ba89b1fa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6.png"/><Relationship Id="rId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41.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3.png"/><Relationship Id="rId1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10" name="Google Shape;10;p2"/>
          <p:cNvGrpSpPr/>
          <p:nvPr/>
        </p:nvGrpSpPr>
        <p:grpSpPr>
          <a:xfrm>
            <a:off x="2637566" y="-291173"/>
            <a:ext cx="6050097" cy="5841811"/>
            <a:chOff x="2637566" y="-291173"/>
            <a:chExt cx="6050097" cy="5841811"/>
          </a:xfrm>
        </p:grpSpPr>
        <p:pic>
          <p:nvPicPr>
            <p:cNvPr id="11" name="Google Shape;11;p2"/>
            <p:cNvPicPr preferRelativeResize="0"/>
            <p:nvPr/>
          </p:nvPicPr>
          <p:blipFill>
            <a:blip r:embed="rId4">
              <a:alphaModFix/>
            </a:blip>
            <a:stretch>
              <a:fillRect/>
            </a:stretch>
          </p:blipFill>
          <p:spPr>
            <a:xfrm rot="1004644">
              <a:off x="2744250" y="-186063"/>
              <a:ext cx="857250" cy="866775"/>
            </a:xfrm>
            <a:prstGeom prst="rect">
              <a:avLst/>
            </a:prstGeom>
            <a:noFill/>
            <a:ln>
              <a:noFill/>
            </a:ln>
          </p:spPr>
        </p:pic>
        <p:pic>
          <p:nvPicPr>
            <p:cNvPr id="12" name="Google Shape;12;p2"/>
            <p:cNvPicPr preferRelativeResize="0"/>
            <p:nvPr/>
          </p:nvPicPr>
          <p:blipFill>
            <a:blip r:embed="rId5">
              <a:alphaModFix/>
            </a:blip>
            <a:stretch>
              <a:fillRect/>
            </a:stretch>
          </p:blipFill>
          <p:spPr>
            <a:xfrm>
              <a:off x="3321200" y="4502888"/>
              <a:ext cx="1047750" cy="1047750"/>
            </a:xfrm>
            <a:prstGeom prst="rect">
              <a:avLst/>
            </a:prstGeom>
            <a:noFill/>
            <a:ln>
              <a:noFill/>
            </a:ln>
          </p:spPr>
        </p:pic>
        <p:pic>
          <p:nvPicPr>
            <p:cNvPr id="13" name="Google Shape;13;p2"/>
            <p:cNvPicPr preferRelativeResize="0"/>
            <p:nvPr/>
          </p:nvPicPr>
          <p:blipFill>
            <a:blip r:embed="rId6">
              <a:alphaModFix/>
            </a:blip>
            <a:stretch>
              <a:fillRect/>
            </a:stretch>
          </p:blipFill>
          <p:spPr>
            <a:xfrm rot="2414464">
              <a:off x="5333687" y="749500"/>
              <a:ext cx="666750" cy="1047750"/>
            </a:xfrm>
            <a:prstGeom prst="rect">
              <a:avLst/>
            </a:prstGeom>
            <a:noFill/>
            <a:ln>
              <a:noFill/>
            </a:ln>
          </p:spPr>
        </p:pic>
        <p:pic>
          <p:nvPicPr>
            <p:cNvPr id="14" name="Google Shape;14;p2"/>
            <p:cNvPicPr preferRelativeResize="0"/>
            <p:nvPr/>
          </p:nvPicPr>
          <p:blipFill>
            <a:blip r:embed="rId7">
              <a:alphaModFix/>
            </a:blip>
            <a:stretch>
              <a:fillRect/>
            </a:stretch>
          </p:blipFill>
          <p:spPr>
            <a:xfrm>
              <a:off x="7592288" y="4072813"/>
              <a:ext cx="1095375" cy="866775"/>
            </a:xfrm>
            <a:prstGeom prst="rect">
              <a:avLst/>
            </a:prstGeom>
            <a:noFill/>
            <a:ln>
              <a:noFill/>
            </a:ln>
          </p:spPr>
        </p:pic>
      </p:grpSp>
      <p:grpSp>
        <p:nvGrpSpPr>
          <p:cNvPr id="15" name="Google Shape;15;p2"/>
          <p:cNvGrpSpPr/>
          <p:nvPr/>
        </p:nvGrpSpPr>
        <p:grpSpPr>
          <a:xfrm>
            <a:off x="-132625" y="1093750"/>
            <a:ext cx="9276625" cy="4207775"/>
            <a:chOff x="-132625" y="1093750"/>
            <a:chExt cx="9276625" cy="4207775"/>
          </a:xfrm>
        </p:grpSpPr>
        <p:pic>
          <p:nvPicPr>
            <p:cNvPr id="16" name="Google Shape;16;p2"/>
            <p:cNvPicPr preferRelativeResize="0"/>
            <p:nvPr/>
          </p:nvPicPr>
          <p:blipFill>
            <a:blip r:embed="rId8">
              <a:alphaModFix amt="64000"/>
            </a:blip>
            <a:stretch>
              <a:fillRect/>
            </a:stretch>
          </p:blipFill>
          <p:spPr>
            <a:xfrm>
              <a:off x="8286750" y="2096750"/>
              <a:ext cx="857250" cy="600075"/>
            </a:xfrm>
            <a:prstGeom prst="rect">
              <a:avLst/>
            </a:prstGeom>
            <a:noFill/>
            <a:ln>
              <a:noFill/>
            </a:ln>
          </p:spPr>
        </p:pic>
        <p:pic>
          <p:nvPicPr>
            <p:cNvPr id="17" name="Google Shape;17;p2"/>
            <p:cNvPicPr preferRelativeResize="0"/>
            <p:nvPr/>
          </p:nvPicPr>
          <p:blipFill>
            <a:blip r:embed="rId9">
              <a:alphaModFix amt="24000"/>
            </a:blip>
            <a:stretch>
              <a:fillRect/>
            </a:stretch>
          </p:blipFill>
          <p:spPr>
            <a:xfrm>
              <a:off x="5394725" y="4549050"/>
              <a:ext cx="695325" cy="752475"/>
            </a:xfrm>
            <a:prstGeom prst="rect">
              <a:avLst/>
            </a:prstGeom>
            <a:noFill/>
            <a:ln>
              <a:noFill/>
            </a:ln>
          </p:spPr>
        </p:pic>
        <p:pic>
          <p:nvPicPr>
            <p:cNvPr id="18" name="Google Shape;18;p2"/>
            <p:cNvPicPr preferRelativeResize="0"/>
            <p:nvPr/>
          </p:nvPicPr>
          <p:blipFill>
            <a:blip r:embed="rId10">
              <a:alphaModFix amt="25000"/>
            </a:blip>
            <a:stretch>
              <a:fillRect/>
            </a:stretch>
          </p:blipFill>
          <p:spPr>
            <a:xfrm>
              <a:off x="1390175" y="4580213"/>
              <a:ext cx="642126" cy="514913"/>
            </a:xfrm>
            <a:prstGeom prst="rect">
              <a:avLst/>
            </a:prstGeom>
            <a:noFill/>
            <a:ln>
              <a:noFill/>
            </a:ln>
          </p:spPr>
        </p:pic>
        <p:pic>
          <p:nvPicPr>
            <p:cNvPr id="19" name="Google Shape;19;p2"/>
            <p:cNvPicPr preferRelativeResize="0"/>
            <p:nvPr/>
          </p:nvPicPr>
          <p:blipFill>
            <a:blip r:embed="rId11">
              <a:alphaModFix amt="24000"/>
            </a:blip>
            <a:stretch>
              <a:fillRect/>
            </a:stretch>
          </p:blipFill>
          <p:spPr>
            <a:xfrm>
              <a:off x="-132625" y="1093750"/>
              <a:ext cx="847725" cy="590550"/>
            </a:xfrm>
            <a:prstGeom prst="rect">
              <a:avLst/>
            </a:prstGeom>
            <a:noFill/>
            <a:ln>
              <a:noFill/>
            </a:ln>
          </p:spPr>
        </p:pic>
      </p:grpSp>
      <p:sp>
        <p:nvSpPr>
          <p:cNvPr id="20" name="Google Shape;20;p2"/>
          <p:cNvSpPr txBox="1">
            <a:spLocks noGrp="1"/>
          </p:cNvSpPr>
          <p:nvPr>
            <p:ph type="ctrTitle"/>
          </p:nvPr>
        </p:nvSpPr>
        <p:spPr>
          <a:xfrm>
            <a:off x="715150" y="1246625"/>
            <a:ext cx="5041200" cy="26502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715150" y="3953075"/>
            <a:ext cx="5041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25"/>
        <p:cNvGrpSpPr/>
        <p:nvPr/>
      </p:nvGrpSpPr>
      <p:grpSpPr>
        <a:xfrm>
          <a:off x="0" y="0"/>
          <a:ext cx="0" cy="0"/>
          <a:chOff x="0" y="0"/>
          <a:chExt cx="0" cy="0"/>
        </a:xfrm>
      </p:grpSpPr>
      <p:grpSp>
        <p:nvGrpSpPr>
          <p:cNvPr id="126" name="Google Shape;126;p13"/>
          <p:cNvGrpSpPr/>
          <p:nvPr/>
        </p:nvGrpSpPr>
        <p:grpSpPr>
          <a:xfrm>
            <a:off x="-129875" y="-69575"/>
            <a:ext cx="9083125" cy="5449588"/>
            <a:chOff x="-129875" y="-69575"/>
            <a:chExt cx="9083125" cy="5449588"/>
          </a:xfrm>
        </p:grpSpPr>
        <p:pic>
          <p:nvPicPr>
            <p:cNvPr id="127" name="Google Shape;127;p13"/>
            <p:cNvPicPr preferRelativeResize="0"/>
            <p:nvPr/>
          </p:nvPicPr>
          <p:blipFill>
            <a:blip r:embed="rId3">
              <a:alphaModFix amt="65000"/>
            </a:blip>
            <a:stretch>
              <a:fillRect/>
            </a:stretch>
          </p:blipFill>
          <p:spPr>
            <a:xfrm>
              <a:off x="-129875" y="-69575"/>
              <a:ext cx="1343025" cy="1000125"/>
            </a:xfrm>
            <a:prstGeom prst="rect">
              <a:avLst/>
            </a:prstGeom>
            <a:noFill/>
            <a:ln>
              <a:noFill/>
            </a:ln>
          </p:spPr>
        </p:pic>
        <p:pic>
          <p:nvPicPr>
            <p:cNvPr id="128" name="Google Shape;128;p13"/>
            <p:cNvPicPr preferRelativeResize="0"/>
            <p:nvPr/>
          </p:nvPicPr>
          <p:blipFill>
            <a:blip r:embed="rId4">
              <a:alphaModFix amt="49000"/>
            </a:blip>
            <a:stretch>
              <a:fillRect/>
            </a:stretch>
          </p:blipFill>
          <p:spPr>
            <a:xfrm>
              <a:off x="8067425" y="4608488"/>
              <a:ext cx="885825" cy="771525"/>
            </a:xfrm>
            <a:prstGeom prst="rect">
              <a:avLst/>
            </a:prstGeom>
            <a:noFill/>
            <a:ln>
              <a:noFill/>
            </a:ln>
          </p:spPr>
        </p:pic>
      </p:grpSp>
      <p:grpSp>
        <p:nvGrpSpPr>
          <p:cNvPr id="129" name="Google Shape;129;p13"/>
          <p:cNvGrpSpPr/>
          <p:nvPr/>
        </p:nvGrpSpPr>
        <p:grpSpPr>
          <a:xfrm>
            <a:off x="-234537" y="-69575"/>
            <a:ext cx="9187775" cy="3473188"/>
            <a:chOff x="-234537" y="-69575"/>
            <a:chExt cx="9187775" cy="3473188"/>
          </a:xfrm>
        </p:grpSpPr>
        <p:pic>
          <p:nvPicPr>
            <p:cNvPr id="130" name="Google Shape;130;p13"/>
            <p:cNvPicPr preferRelativeResize="0"/>
            <p:nvPr/>
          </p:nvPicPr>
          <p:blipFill>
            <a:blip r:embed="rId5">
              <a:alphaModFix/>
            </a:blip>
            <a:stretch>
              <a:fillRect/>
            </a:stretch>
          </p:blipFill>
          <p:spPr>
            <a:xfrm>
              <a:off x="7843213" y="2479688"/>
              <a:ext cx="1019175" cy="923925"/>
            </a:xfrm>
            <a:prstGeom prst="rect">
              <a:avLst/>
            </a:prstGeom>
            <a:noFill/>
            <a:ln>
              <a:noFill/>
            </a:ln>
          </p:spPr>
        </p:pic>
        <p:pic>
          <p:nvPicPr>
            <p:cNvPr id="131" name="Google Shape;131;p13"/>
            <p:cNvPicPr preferRelativeResize="0"/>
            <p:nvPr/>
          </p:nvPicPr>
          <p:blipFill>
            <a:blip r:embed="rId6">
              <a:alphaModFix/>
            </a:blip>
            <a:stretch>
              <a:fillRect/>
            </a:stretch>
          </p:blipFill>
          <p:spPr>
            <a:xfrm>
              <a:off x="7534838" y="-69575"/>
              <a:ext cx="828675" cy="533400"/>
            </a:xfrm>
            <a:prstGeom prst="rect">
              <a:avLst/>
            </a:prstGeom>
            <a:noFill/>
            <a:ln>
              <a:noFill/>
            </a:ln>
          </p:spPr>
        </p:pic>
        <p:pic>
          <p:nvPicPr>
            <p:cNvPr id="132" name="Google Shape;132;p13"/>
            <p:cNvPicPr preferRelativeResize="0"/>
            <p:nvPr/>
          </p:nvPicPr>
          <p:blipFill>
            <a:blip r:embed="rId7">
              <a:alphaModFix/>
            </a:blip>
            <a:stretch>
              <a:fillRect/>
            </a:stretch>
          </p:blipFill>
          <p:spPr>
            <a:xfrm>
              <a:off x="8153138" y="975113"/>
              <a:ext cx="800100" cy="771525"/>
            </a:xfrm>
            <a:prstGeom prst="rect">
              <a:avLst/>
            </a:prstGeom>
            <a:noFill/>
            <a:ln>
              <a:noFill/>
            </a:ln>
          </p:spPr>
        </p:pic>
        <p:pic>
          <p:nvPicPr>
            <p:cNvPr id="133" name="Google Shape;133;p13"/>
            <p:cNvPicPr preferRelativeResize="0"/>
            <p:nvPr/>
          </p:nvPicPr>
          <p:blipFill>
            <a:blip r:embed="rId5">
              <a:alphaModFix/>
            </a:blip>
            <a:stretch>
              <a:fillRect/>
            </a:stretch>
          </p:blipFill>
          <p:spPr>
            <a:xfrm rot="-5661731">
              <a:off x="6653362" y="717538"/>
              <a:ext cx="1019175" cy="923925"/>
            </a:xfrm>
            <a:prstGeom prst="rect">
              <a:avLst/>
            </a:prstGeom>
            <a:noFill/>
            <a:ln>
              <a:noFill/>
            </a:ln>
            <a:effectLst>
              <a:reflection endPos="30000" dist="38100" dir="5400000" fadeDir="5400012" sy="-100000" algn="bl" rotWithShape="0"/>
            </a:effectLst>
          </p:spPr>
        </p:pic>
        <p:pic>
          <p:nvPicPr>
            <p:cNvPr id="134" name="Google Shape;134;p13"/>
            <p:cNvPicPr preferRelativeResize="0"/>
            <p:nvPr/>
          </p:nvPicPr>
          <p:blipFill>
            <a:blip r:embed="rId7">
              <a:alphaModFix/>
            </a:blip>
            <a:stretch>
              <a:fillRect/>
            </a:stretch>
          </p:blipFill>
          <p:spPr>
            <a:xfrm>
              <a:off x="-234537" y="426988"/>
              <a:ext cx="800100" cy="771525"/>
            </a:xfrm>
            <a:prstGeom prst="rect">
              <a:avLst/>
            </a:prstGeom>
            <a:noFill/>
            <a:ln>
              <a:noFill/>
            </a:ln>
          </p:spPr>
        </p:pic>
      </p:grpSp>
      <p:sp>
        <p:nvSpPr>
          <p:cNvPr id="135" name="Google Shape;135;p13"/>
          <p:cNvSpPr txBox="1">
            <a:spLocks noGrp="1"/>
          </p:cNvSpPr>
          <p:nvPr>
            <p:ph type="title"/>
          </p:nvPr>
        </p:nvSpPr>
        <p:spPr>
          <a:xfrm>
            <a:off x="7200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6" name="Google Shape;136;p13"/>
          <p:cNvSpPr txBox="1">
            <a:spLocks noGrp="1"/>
          </p:cNvSpPr>
          <p:nvPr>
            <p:ph type="title" idx="2" hasCustomPrompt="1"/>
          </p:nvPr>
        </p:nvSpPr>
        <p:spPr>
          <a:xfrm>
            <a:off x="806626"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200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38" name="Google Shape;138;p13"/>
          <p:cNvSpPr txBox="1">
            <a:spLocks noGrp="1"/>
          </p:cNvSpPr>
          <p:nvPr>
            <p:ph type="title" idx="3"/>
          </p:nvPr>
        </p:nvSpPr>
        <p:spPr>
          <a:xfrm>
            <a:off x="4609100" y="18951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39" name="Google Shape;139;p13"/>
          <p:cNvSpPr txBox="1">
            <a:spLocks noGrp="1"/>
          </p:cNvSpPr>
          <p:nvPr>
            <p:ph type="title" idx="4" hasCustomPrompt="1"/>
          </p:nvPr>
        </p:nvSpPr>
        <p:spPr>
          <a:xfrm>
            <a:off x="4685100" y="133322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0" name="Google Shape;140;p13"/>
          <p:cNvSpPr txBox="1">
            <a:spLocks noGrp="1"/>
          </p:cNvSpPr>
          <p:nvPr>
            <p:ph type="subTitle" idx="5"/>
          </p:nvPr>
        </p:nvSpPr>
        <p:spPr>
          <a:xfrm>
            <a:off x="4609100" y="23293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1" name="Google Shape;141;p13"/>
          <p:cNvSpPr txBox="1">
            <a:spLocks noGrp="1"/>
          </p:cNvSpPr>
          <p:nvPr>
            <p:ph type="title" idx="6"/>
          </p:nvPr>
        </p:nvSpPr>
        <p:spPr>
          <a:xfrm>
            <a:off x="7200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2" name="Google Shape;142;p13"/>
          <p:cNvSpPr txBox="1">
            <a:spLocks noGrp="1"/>
          </p:cNvSpPr>
          <p:nvPr>
            <p:ph type="title" idx="7" hasCustomPrompt="1"/>
          </p:nvPr>
        </p:nvSpPr>
        <p:spPr>
          <a:xfrm>
            <a:off x="833100" y="3121675"/>
            <a:ext cx="64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3" name="Google Shape;143;p13"/>
          <p:cNvSpPr txBox="1">
            <a:spLocks noGrp="1"/>
          </p:cNvSpPr>
          <p:nvPr>
            <p:ph type="subTitle" idx="8"/>
          </p:nvPr>
        </p:nvSpPr>
        <p:spPr>
          <a:xfrm>
            <a:off x="7200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4" name="Google Shape;144;p13"/>
          <p:cNvSpPr txBox="1">
            <a:spLocks noGrp="1"/>
          </p:cNvSpPr>
          <p:nvPr>
            <p:ph type="title" idx="9"/>
          </p:nvPr>
        </p:nvSpPr>
        <p:spPr>
          <a:xfrm>
            <a:off x="4609100" y="3689575"/>
            <a:ext cx="3814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sz="2000" b="0"/>
            </a:lvl1pPr>
            <a:lvl2pPr lvl="1" algn="l" rtl="0">
              <a:spcBef>
                <a:spcPts val="0"/>
              </a:spcBef>
              <a:spcAft>
                <a:spcPts val="0"/>
              </a:spcAft>
              <a:buSzPts val="2200"/>
              <a:buNone/>
              <a:defRPr sz="2200"/>
            </a:lvl2pPr>
            <a:lvl3pPr lvl="2" algn="l" rtl="0">
              <a:spcBef>
                <a:spcPts val="0"/>
              </a:spcBef>
              <a:spcAft>
                <a:spcPts val="0"/>
              </a:spcAft>
              <a:buSzPts val="2200"/>
              <a:buNone/>
              <a:defRPr sz="2200"/>
            </a:lvl3pPr>
            <a:lvl4pPr lvl="3" algn="l" rtl="0">
              <a:spcBef>
                <a:spcPts val="0"/>
              </a:spcBef>
              <a:spcAft>
                <a:spcPts val="0"/>
              </a:spcAft>
              <a:buSzPts val="2200"/>
              <a:buNone/>
              <a:defRPr sz="2200"/>
            </a:lvl4pPr>
            <a:lvl5pPr lvl="4" algn="l" rtl="0">
              <a:spcBef>
                <a:spcPts val="0"/>
              </a:spcBef>
              <a:spcAft>
                <a:spcPts val="0"/>
              </a:spcAft>
              <a:buSzPts val="2200"/>
              <a:buNone/>
              <a:defRPr sz="2200"/>
            </a:lvl5pPr>
            <a:lvl6pPr lvl="5" algn="l" rtl="0">
              <a:spcBef>
                <a:spcPts val="0"/>
              </a:spcBef>
              <a:spcAft>
                <a:spcPts val="0"/>
              </a:spcAft>
              <a:buSzPts val="2200"/>
              <a:buNone/>
              <a:defRPr sz="2200"/>
            </a:lvl6pPr>
            <a:lvl7pPr lvl="6" algn="l" rtl="0">
              <a:spcBef>
                <a:spcPts val="0"/>
              </a:spcBef>
              <a:spcAft>
                <a:spcPts val="0"/>
              </a:spcAft>
              <a:buSzPts val="2200"/>
              <a:buNone/>
              <a:defRPr sz="2200"/>
            </a:lvl7pPr>
            <a:lvl8pPr lvl="7" algn="l" rtl="0">
              <a:spcBef>
                <a:spcPts val="0"/>
              </a:spcBef>
              <a:spcAft>
                <a:spcPts val="0"/>
              </a:spcAft>
              <a:buSzPts val="2200"/>
              <a:buNone/>
              <a:defRPr sz="2200"/>
            </a:lvl8pPr>
            <a:lvl9pPr lvl="8" algn="l" rtl="0">
              <a:spcBef>
                <a:spcPts val="0"/>
              </a:spcBef>
              <a:spcAft>
                <a:spcPts val="0"/>
              </a:spcAft>
              <a:buSzPts val="2200"/>
              <a:buNone/>
              <a:defRPr sz="2200"/>
            </a:lvl9pPr>
          </a:lstStyle>
          <a:p>
            <a:endParaRPr/>
          </a:p>
        </p:txBody>
      </p:sp>
      <p:sp>
        <p:nvSpPr>
          <p:cNvPr id="145" name="Google Shape;145;p13"/>
          <p:cNvSpPr txBox="1">
            <a:spLocks noGrp="1"/>
          </p:cNvSpPr>
          <p:nvPr>
            <p:ph type="title" idx="13" hasCustomPrompt="1"/>
          </p:nvPr>
        </p:nvSpPr>
        <p:spPr>
          <a:xfrm>
            <a:off x="4598475" y="3121675"/>
            <a:ext cx="868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accent3"/>
                </a:solidFill>
              </a:defRPr>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146" name="Google Shape;146;p13"/>
          <p:cNvSpPr txBox="1">
            <a:spLocks noGrp="1"/>
          </p:cNvSpPr>
          <p:nvPr>
            <p:ph type="subTitle" idx="14"/>
          </p:nvPr>
        </p:nvSpPr>
        <p:spPr>
          <a:xfrm>
            <a:off x="4609100" y="4123700"/>
            <a:ext cx="2646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grpSp>
        <p:nvGrpSpPr>
          <p:cNvPr id="149" name="Google Shape;149;p14"/>
          <p:cNvGrpSpPr/>
          <p:nvPr/>
        </p:nvGrpSpPr>
        <p:grpSpPr>
          <a:xfrm>
            <a:off x="-113575" y="1605213"/>
            <a:ext cx="8995201" cy="3538288"/>
            <a:chOff x="-113575" y="1605213"/>
            <a:chExt cx="8995201" cy="3538288"/>
          </a:xfrm>
        </p:grpSpPr>
        <p:pic>
          <p:nvPicPr>
            <p:cNvPr id="150" name="Google Shape;150;p14"/>
            <p:cNvPicPr preferRelativeResize="0"/>
            <p:nvPr/>
          </p:nvPicPr>
          <p:blipFill>
            <a:blip r:embed="rId3">
              <a:alphaModFix amt="46000"/>
            </a:blip>
            <a:stretch>
              <a:fillRect/>
            </a:stretch>
          </p:blipFill>
          <p:spPr>
            <a:xfrm>
              <a:off x="8186300" y="2933038"/>
              <a:ext cx="695325" cy="752475"/>
            </a:xfrm>
            <a:prstGeom prst="rect">
              <a:avLst/>
            </a:prstGeom>
            <a:noFill/>
            <a:ln>
              <a:noFill/>
            </a:ln>
          </p:spPr>
        </p:pic>
        <p:pic>
          <p:nvPicPr>
            <p:cNvPr id="151" name="Google Shape;151;p14"/>
            <p:cNvPicPr preferRelativeResize="0"/>
            <p:nvPr/>
          </p:nvPicPr>
          <p:blipFill>
            <a:blip r:embed="rId4">
              <a:alphaModFix amt="41000"/>
            </a:blip>
            <a:stretch>
              <a:fillRect/>
            </a:stretch>
          </p:blipFill>
          <p:spPr>
            <a:xfrm>
              <a:off x="-113575" y="1605213"/>
              <a:ext cx="828675" cy="561975"/>
            </a:xfrm>
            <a:prstGeom prst="rect">
              <a:avLst/>
            </a:prstGeom>
            <a:noFill/>
            <a:ln>
              <a:noFill/>
            </a:ln>
          </p:spPr>
        </p:pic>
        <p:pic>
          <p:nvPicPr>
            <p:cNvPr id="152" name="Google Shape;152;p14"/>
            <p:cNvPicPr preferRelativeResize="0"/>
            <p:nvPr/>
          </p:nvPicPr>
          <p:blipFill>
            <a:blip r:embed="rId5">
              <a:alphaModFix amt="46000"/>
            </a:blip>
            <a:stretch>
              <a:fillRect/>
            </a:stretch>
          </p:blipFill>
          <p:spPr>
            <a:xfrm>
              <a:off x="8239500" y="1952613"/>
              <a:ext cx="642126" cy="514913"/>
            </a:xfrm>
            <a:prstGeom prst="rect">
              <a:avLst/>
            </a:prstGeom>
            <a:noFill/>
            <a:ln>
              <a:noFill/>
            </a:ln>
          </p:spPr>
        </p:pic>
        <p:pic>
          <p:nvPicPr>
            <p:cNvPr id="153" name="Google Shape;153;p14"/>
            <p:cNvPicPr preferRelativeResize="0"/>
            <p:nvPr/>
          </p:nvPicPr>
          <p:blipFill>
            <a:blip r:embed="rId6">
              <a:alphaModFix amt="41000"/>
            </a:blip>
            <a:stretch>
              <a:fillRect/>
            </a:stretch>
          </p:blipFill>
          <p:spPr>
            <a:xfrm>
              <a:off x="172513" y="3952875"/>
              <a:ext cx="866775" cy="1190625"/>
            </a:xfrm>
            <a:prstGeom prst="rect">
              <a:avLst/>
            </a:prstGeom>
            <a:noFill/>
            <a:ln>
              <a:noFill/>
            </a:ln>
          </p:spPr>
        </p:pic>
      </p:grpSp>
      <p:grpSp>
        <p:nvGrpSpPr>
          <p:cNvPr id="154" name="Google Shape;154;p14"/>
          <p:cNvGrpSpPr/>
          <p:nvPr/>
        </p:nvGrpSpPr>
        <p:grpSpPr>
          <a:xfrm>
            <a:off x="218200" y="246682"/>
            <a:ext cx="8210788" cy="4604418"/>
            <a:chOff x="218200" y="246682"/>
            <a:chExt cx="8210788" cy="4604418"/>
          </a:xfrm>
        </p:grpSpPr>
        <p:pic>
          <p:nvPicPr>
            <p:cNvPr id="155" name="Google Shape;155;p14"/>
            <p:cNvPicPr preferRelativeResize="0"/>
            <p:nvPr/>
          </p:nvPicPr>
          <p:blipFill>
            <a:blip r:embed="rId7">
              <a:alphaModFix/>
            </a:blip>
            <a:stretch>
              <a:fillRect/>
            </a:stretch>
          </p:blipFill>
          <p:spPr>
            <a:xfrm flipH="1">
              <a:off x="7447913" y="450388"/>
              <a:ext cx="981075" cy="876300"/>
            </a:xfrm>
            <a:prstGeom prst="rect">
              <a:avLst/>
            </a:prstGeom>
            <a:noFill/>
            <a:ln>
              <a:noFill/>
            </a:ln>
          </p:spPr>
        </p:pic>
        <p:pic>
          <p:nvPicPr>
            <p:cNvPr id="156" name="Google Shape;156;p14"/>
            <p:cNvPicPr preferRelativeResize="0"/>
            <p:nvPr/>
          </p:nvPicPr>
          <p:blipFill>
            <a:blip r:embed="rId8">
              <a:alphaModFix/>
            </a:blip>
            <a:stretch>
              <a:fillRect/>
            </a:stretch>
          </p:blipFill>
          <p:spPr>
            <a:xfrm rot="-4500000">
              <a:off x="279438" y="356700"/>
              <a:ext cx="790575" cy="733425"/>
            </a:xfrm>
            <a:prstGeom prst="rect">
              <a:avLst/>
            </a:prstGeom>
            <a:noFill/>
            <a:ln>
              <a:noFill/>
            </a:ln>
          </p:spPr>
        </p:pic>
        <p:pic>
          <p:nvPicPr>
            <p:cNvPr id="157" name="Google Shape;157;p14"/>
            <p:cNvPicPr preferRelativeResize="0"/>
            <p:nvPr/>
          </p:nvPicPr>
          <p:blipFill>
            <a:blip r:embed="rId9">
              <a:alphaModFix/>
            </a:blip>
            <a:stretch>
              <a:fillRect/>
            </a:stretch>
          </p:blipFill>
          <p:spPr>
            <a:xfrm>
              <a:off x="4487238" y="4317700"/>
              <a:ext cx="828675" cy="533400"/>
            </a:xfrm>
            <a:prstGeom prst="rect">
              <a:avLst/>
            </a:prstGeom>
            <a:noFill/>
            <a:ln>
              <a:noFill/>
            </a:ln>
          </p:spPr>
        </p:pic>
        <p:pic>
          <p:nvPicPr>
            <p:cNvPr id="158" name="Google Shape;158;p14"/>
            <p:cNvPicPr preferRelativeResize="0"/>
            <p:nvPr/>
          </p:nvPicPr>
          <p:blipFill>
            <a:blip r:embed="rId10">
              <a:alphaModFix/>
            </a:blip>
            <a:stretch>
              <a:fillRect/>
            </a:stretch>
          </p:blipFill>
          <p:spPr>
            <a:xfrm>
              <a:off x="1558950" y="3310038"/>
              <a:ext cx="800100" cy="771525"/>
            </a:xfrm>
            <a:prstGeom prst="rect">
              <a:avLst/>
            </a:prstGeom>
            <a:noFill/>
            <a:ln>
              <a:noFill/>
            </a:ln>
          </p:spPr>
        </p:pic>
      </p:grpSp>
      <p:sp>
        <p:nvSpPr>
          <p:cNvPr id="159" name="Google Shape;159;p14"/>
          <p:cNvSpPr txBox="1">
            <a:spLocks noGrp="1"/>
          </p:cNvSpPr>
          <p:nvPr>
            <p:ph type="title"/>
          </p:nvPr>
        </p:nvSpPr>
        <p:spPr>
          <a:xfrm>
            <a:off x="2290050" y="3045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Font typeface="Krona One"/>
              <a:buNone/>
              <a:defRPr sz="2000" b="0">
                <a:latin typeface="Krona One"/>
                <a:ea typeface="Krona One"/>
                <a:cs typeface="Krona One"/>
                <a:sym typeface="Krona One"/>
              </a:defRPr>
            </a:lvl2pPr>
            <a:lvl3pPr lvl="2" algn="ctr" rtl="0">
              <a:spcBef>
                <a:spcPts val="0"/>
              </a:spcBef>
              <a:spcAft>
                <a:spcPts val="0"/>
              </a:spcAft>
              <a:buSzPts val="2000"/>
              <a:buFont typeface="Krona One"/>
              <a:buNone/>
              <a:defRPr sz="2000" b="0">
                <a:latin typeface="Krona One"/>
                <a:ea typeface="Krona One"/>
                <a:cs typeface="Krona One"/>
                <a:sym typeface="Krona One"/>
              </a:defRPr>
            </a:lvl3pPr>
            <a:lvl4pPr lvl="3" algn="ctr" rtl="0">
              <a:spcBef>
                <a:spcPts val="0"/>
              </a:spcBef>
              <a:spcAft>
                <a:spcPts val="0"/>
              </a:spcAft>
              <a:buSzPts val="2000"/>
              <a:buFont typeface="Krona One"/>
              <a:buNone/>
              <a:defRPr sz="2000" b="0">
                <a:latin typeface="Krona One"/>
                <a:ea typeface="Krona One"/>
                <a:cs typeface="Krona One"/>
                <a:sym typeface="Krona One"/>
              </a:defRPr>
            </a:lvl4pPr>
            <a:lvl5pPr lvl="4" algn="ctr" rtl="0">
              <a:spcBef>
                <a:spcPts val="0"/>
              </a:spcBef>
              <a:spcAft>
                <a:spcPts val="0"/>
              </a:spcAft>
              <a:buSzPts val="2000"/>
              <a:buFont typeface="Krona One"/>
              <a:buNone/>
              <a:defRPr sz="2000" b="0">
                <a:latin typeface="Krona One"/>
                <a:ea typeface="Krona One"/>
                <a:cs typeface="Krona One"/>
                <a:sym typeface="Krona One"/>
              </a:defRPr>
            </a:lvl5pPr>
            <a:lvl6pPr lvl="5" algn="ctr" rtl="0">
              <a:spcBef>
                <a:spcPts val="0"/>
              </a:spcBef>
              <a:spcAft>
                <a:spcPts val="0"/>
              </a:spcAft>
              <a:buSzPts val="2000"/>
              <a:buFont typeface="Krona One"/>
              <a:buNone/>
              <a:defRPr sz="2000" b="0">
                <a:latin typeface="Krona One"/>
                <a:ea typeface="Krona One"/>
                <a:cs typeface="Krona One"/>
                <a:sym typeface="Krona One"/>
              </a:defRPr>
            </a:lvl6pPr>
            <a:lvl7pPr lvl="6" algn="ctr" rtl="0">
              <a:spcBef>
                <a:spcPts val="0"/>
              </a:spcBef>
              <a:spcAft>
                <a:spcPts val="0"/>
              </a:spcAft>
              <a:buSzPts val="2000"/>
              <a:buFont typeface="Krona One"/>
              <a:buNone/>
              <a:defRPr sz="2000" b="0">
                <a:latin typeface="Krona One"/>
                <a:ea typeface="Krona One"/>
                <a:cs typeface="Krona One"/>
                <a:sym typeface="Krona One"/>
              </a:defRPr>
            </a:lvl7pPr>
            <a:lvl8pPr lvl="7" algn="ctr" rtl="0">
              <a:spcBef>
                <a:spcPts val="0"/>
              </a:spcBef>
              <a:spcAft>
                <a:spcPts val="0"/>
              </a:spcAft>
              <a:buSzPts val="2000"/>
              <a:buFont typeface="Krona One"/>
              <a:buNone/>
              <a:defRPr sz="2000" b="0">
                <a:latin typeface="Krona One"/>
                <a:ea typeface="Krona One"/>
                <a:cs typeface="Krona One"/>
                <a:sym typeface="Krona One"/>
              </a:defRPr>
            </a:lvl8pPr>
            <a:lvl9pPr lvl="8" algn="ctr" rtl="0">
              <a:spcBef>
                <a:spcPts val="0"/>
              </a:spcBef>
              <a:spcAft>
                <a:spcPts val="0"/>
              </a:spcAft>
              <a:buSzPts val="2000"/>
              <a:buFont typeface="Krona One"/>
              <a:buNone/>
              <a:defRPr sz="2000" b="0">
                <a:latin typeface="Krona One"/>
                <a:ea typeface="Krona One"/>
                <a:cs typeface="Krona One"/>
                <a:sym typeface="Krona One"/>
              </a:defRPr>
            </a:lvl9pPr>
          </a:lstStyle>
          <a:p>
            <a:endParaRPr/>
          </a:p>
        </p:txBody>
      </p:sp>
      <p:sp>
        <p:nvSpPr>
          <p:cNvPr id="160" name="Google Shape;160;p14"/>
          <p:cNvSpPr txBox="1">
            <a:spLocks noGrp="1"/>
          </p:cNvSpPr>
          <p:nvPr>
            <p:ph type="subTitle" idx="1"/>
          </p:nvPr>
        </p:nvSpPr>
        <p:spPr>
          <a:xfrm>
            <a:off x="1458150" y="1371775"/>
            <a:ext cx="6227700" cy="183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61" name="Google Shape;161;p14"/>
          <p:cNvPicPr preferRelativeResize="0"/>
          <p:nvPr/>
        </p:nvPicPr>
        <p:blipFill>
          <a:blip r:embed="rId11">
            <a:alphaModFix/>
          </a:blip>
          <a:stretch>
            <a:fillRect/>
          </a:stretch>
        </p:blipFill>
        <p:spPr>
          <a:xfrm>
            <a:off x="7914438" y="4151013"/>
            <a:ext cx="1095375" cy="8667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15"/>
          <p:cNvSpPr txBox="1">
            <a:spLocks noGrp="1"/>
          </p:cNvSpPr>
          <p:nvPr>
            <p:ph type="subTitle" idx="1"/>
          </p:nvPr>
        </p:nvSpPr>
        <p:spPr>
          <a:xfrm>
            <a:off x="3987500" y="2174100"/>
            <a:ext cx="4441500" cy="13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4" name="Google Shape;164;p15"/>
          <p:cNvSpPr txBox="1">
            <a:spLocks noGrp="1"/>
          </p:cNvSpPr>
          <p:nvPr>
            <p:ph type="title"/>
          </p:nvPr>
        </p:nvSpPr>
        <p:spPr>
          <a:xfrm>
            <a:off x="3987475" y="1601400"/>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255" name="Google Shape;255;p21"/>
          <p:cNvGrpSpPr/>
          <p:nvPr/>
        </p:nvGrpSpPr>
        <p:grpSpPr>
          <a:xfrm>
            <a:off x="759525" y="962150"/>
            <a:ext cx="8321875" cy="4838475"/>
            <a:chOff x="759525" y="962150"/>
            <a:chExt cx="8321875" cy="4838475"/>
          </a:xfrm>
        </p:grpSpPr>
        <p:pic>
          <p:nvPicPr>
            <p:cNvPr id="256" name="Google Shape;256;p21"/>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257" name="Google Shape;257;p21"/>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258" name="Google Shape;258;p21"/>
            <p:cNvPicPr preferRelativeResize="0"/>
            <p:nvPr/>
          </p:nvPicPr>
          <p:blipFill>
            <a:blip r:embed="rId6">
              <a:alphaModFix amt="46000"/>
            </a:blip>
            <a:stretch>
              <a:fillRect/>
            </a:stretch>
          </p:blipFill>
          <p:spPr>
            <a:xfrm>
              <a:off x="759525" y="962150"/>
              <a:ext cx="695325" cy="752475"/>
            </a:xfrm>
            <a:prstGeom prst="rect">
              <a:avLst/>
            </a:prstGeom>
            <a:noFill/>
            <a:ln>
              <a:noFill/>
            </a:ln>
          </p:spPr>
        </p:pic>
      </p:grpSp>
      <p:grpSp>
        <p:nvGrpSpPr>
          <p:cNvPr id="259" name="Google Shape;259;p21"/>
          <p:cNvGrpSpPr/>
          <p:nvPr/>
        </p:nvGrpSpPr>
        <p:grpSpPr>
          <a:xfrm>
            <a:off x="205906" y="1958016"/>
            <a:ext cx="8644819" cy="2531421"/>
            <a:chOff x="205906" y="1958016"/>
            <a:chExt cx="8644819" cy="2531421"/>
          </a:xfrm>
        </p:grpSpPr>
        <p:pic>
          <p:nvPicPr>
            <p:cNvPr id="260" name="Google Shape;260;p21"/>
            <p:cNvPicPr preferRelativeResize="0"/>
            <p:nvPr/>
          </p:nvPicPr>
          <p:blipFill>
            <a:blip r:embed="rId7">
              <a:alphaModFix/>
            </a:blip>
            <a:stretch>
              <a:fillRect/>
            </a:stretch>
          </p:blipFill>
          <p:spPr>
            <a:xfrm rot="1253317">
              <a:off x="312900" y="2169588"/>
              <a:ext cx="1343025" cy="847725"/>
            </a:xfrm>
            <a:prstGeom prst="rect">
              <a:avLst/>
            </a:prstGeom>
            <a:noFill/>
            <a:ln>
              <a:noFill/>
            </a:ln>
          </p:spPr>
        </p:pic>
        <p:pic>
          <p:nvPicPr>
            <p:cNvPr id="261" name="Google Shape;261;p21"/>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262" name="Google Shape;262;p21"/>
          <p:cNvSpPr txBox="1">
            <a:spLocks noGrp="1"/>
          </p:cNvSpPr>
          <p:nvPr>
            <p:ph type="title" hasCustomPrompt="1"/>
          </p:nvPr>
        </p:nvSpPr>
        <p:spPr>
          <a:xfrm>
            <a:off x="1284000" y="5673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1"/>
          <p:cNvSpPr txBox="1">
            <a:spLocks noGrp="1"/>
          </p:cNvSpPr>
          <p:nvPr>
            <p:ph type="subTitle" idx="1"/>
          </p:nvPr>
        </p:nvSpPr>
        <p:spPr>
          <a:xfrm>
            <a:off x="1284000" y="13496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4" name="Google Shape;264;p21"/>
          <p:cNvSpPr txBox="1">
            <a:spLocks noGrp="1"/>
          </p:cNvSpPr>
          <p:nvPr>
            <p:ph type="title" idx="2" hasCustomPrompt="1"/>
          </p:nvPr>
        </p:nvSpPr>
        <p:spPr>
          <a:xfrm>
            <a:off x="1284000" y="195802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5" name="Google Shape;265;p21"/>
          <p:cNvSpPr txBox="1">
            <a:spLocks noGrp="1"/>
          </p:cNvSpPr>
          <p:nvPr>
            <p:ph type="subTitle" idx="3"/>
          </p:nvPr>
        </p:nvSpPr>
        <p:spPr>
          <a:xfrm>
            <a:off x="1284000" y="274025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6" name="Google Shape;266;p21"/>
          <p:cNvSpPr txBox="1">
            <a:spLocks noGrp="1"/>
          </p:cNvSpPr>
          <p:nvPr>
            <p:ph type="title" idx="4" hasCustomPrompt="1"/>
          </p:nvPr>
        </p:nvSpPr>
        <p:spPr>
          <a:xfrm>
            <a:off x="1284000" y="3348675"/>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7" name="Google Shape;267;p21"/>
          <p:cNvSpPr txBox="1">
            <a:spLocks noGrp="1"/>
          </p:cNvSpPr>
          <p:nvPr>
            <p:ph type="subTitle" idx="5"/>
          </p:nvPr>
        </p:nvSpPr>
        <p:spPr>
          <a:xfrm>
            <a:off x="1284000" y="4130900"/>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280"/>
        <p:cNvGrpSpPr/>
        <p:nvPr/>
      </p:nvGrpSpPr>
      <p:grpSpPr>
        <a:xfrm>
          <a:off x="0" y="0"/>
          <a:ext cx="0" cy="0"/>
          <a:chOff x="0" y="0"/>
          <a:chExt cx="0" cy="0"/>
        </a:xfrm>
      </p:grpSpPr>
      <p:grpSp>
        <p:nvGrpSpPr>
          <p:cNvPr id="281" name="Google Shape;281;p23"/>
          <p:cNvGrpSpPr/>
          <p:nvPr/>
        </p:nvGrpSpPr>
        <p:grpSpPr>
          <a:xfrm>
            <a:off x="0" y="535000"/>
            <a:ext cx="9200450" cy="4693663"/>
            <a:chOff x="0" y="535000"/>
            <a:chExt cx="9200450" cy="4693663"/>
          </a:xfrm>
        </p:grpSpPr>
        <p:pic>
          <p:nvPicPr>
            <p:cNvPr id="282" name="Google Shape;282;p23"/>
            <p:cNvPicPr preferRelativeResize="0"/>
            <p:nvPr/>
          </p:nvPicPr>
          <p:blipFill>
            <a:blip r:embed="rId3">
              <a:alphaModFix amt="67000"/>
            </a:blip>
            <a:stretch>
              <a:fillRect/>
            </a:stretch>
          </p:blipFill>
          <p:spPr>
            <a:xfrm>
              <a:off x="8070550" y="535000"/>
              <a:ext cx="1032750" cy="804070"/>
            </a:xfrm>
            <a:prstGeom prst="rect">
              <a:avLst/>
            </a:prstGeom>
            <a:noFill/>
            <a:ln>
              <a:noFill/>
            </a:ln>
          </p:spPr>
        </p:pic>
        <p:pic>
          <p:nvPicPr>
            <p:cNvPr id="283" name="Google Shape;283;p23"/>
            <p:cNvPicPr preferRelativeResize="0"/>
            <p:nvPr/>
          </p:nvPicPr>
          <p:blipFill>
            <a:blip r:embed="rId4">
              <a:alphaModFix amt="35000"/>
            </a:blip>
            <a:stretch>
              <a:fillRect/>
            </a:stretch>
          </p:blipFill>
          <p:spPr>
            <a:xfrm>
              <a:off x="0" y="3856025"/>
              <a:ext cx="695325" cy="752475"/>
            </a:xfrm>
            <a:prstGeom prst="rect">
              <a:avLst/>
            </a:prstGeom>
            <a:noFill/>
            <a:ln>
              <a:noFill/>
            </a:ln>
          </p:spPr>
        </p:pic>
        <p:pic>
          <p:nvPicPr>
            <p:cNvPr id="284" name="Google Shape;284;p23"/>
            <p:cNvPicPr preferRelativeResize="0"/>
            <p:nvPr/>
          </p:nvPicPr>
          <p:blipFill>
            <a:blip r:embed="rId5">
              <a:alphaModFix amt="67000"/>
            </a:blip>
            <a:stretch>
              <a:fillRect/>
            </a:stretch>
          </p:blipFill>
          <p:spPr>
            <a:xfrm>
              <a:off x="8276525" y="4516145"/>
              <a:ext cx="923925" cy="712518"/>
            </a:xfrm>
            <a:prstGeom prst="rect">
              <a:avLst/>
            </a:prstGeom>
            <a:noFill/>
            <a:ln>
              <a:noFill/>
            </a:ln>
          </p:spPr>
        </p:pic>
      </p:grpSp>
      <p:grpSp>
        <p:nvGrpSpPr>
          <p:cNvPr id="285" name="Google Shape;285;p23"/>
          <p:cNvGrpSpPr/>
          <p:nvPr/>
        </p:nvGrpSpPr>
        <p:grpSpPr>
          <a:xfrm>
            <a:off x="471950" y="624425"/>
            <a:ext cx="6885300" cy="5035063"/>
            <a:chOff x="471950" y="624425"/>
            <a:chExt cx="6885300" cy="5035063"/>
          </a:xfrm>
        </p:grpSpPr>
        <p:pic>
          <p:nvPicPr>
            <p:cNvPr id="286" name="Google Shape;286;p23"/>
            <p:cNvPicPr preferRelativeResize="0"/>
            <p:nvPr/>
          </p:nvPicPr>
          <p:blipFill>
            <a:blip r:embed="rId6">
              <a:alphaModFix/>
            </a:blip>
            <a:stretch>
              <a:fillRect/>
            </a:stretch>
          </p:blipFill>
          <p:spPr>
            <a:xfrm>
              <a:off x="471950" y="624425"/>
              <a:ext cx="838200" cy="857250"/>
            </a:xfrm>
            <a:prstGeom prst="rect">
              <a:avLst/>
            </a:prstGeom>
            <a:noFill/>
            <a:ln>
              <a:noFill/>
            </a:ln>
          </p:spPr>
        </p:pic>
        <p:pic>
          <p:nvPicPr>
            <p:cNvPr id="287" name="Google Shape;287;p23"/>
            <p:cNvPicPr preferRelativeResize="0"/>
            <p:nvPr/>
          </p:nvPicPr>
          <p:blipFill>
            <a:blip r:embed="rId7">
              <a:alphaModFix/>
            </a:blip>
            <a:stretch>
              <a:fillRect/>
            </a:stretch>
          </p:blipFill>
          <p:spPr>
            <a:xfrm>
              <a:off x="6271400" y="4830813"/>
              <a:ext cx="1085850" cy="828675"/>
            </a:xfrm>
            <a:prstGeom prst="rect">
              <a:avLst/>
            </a:prstGeom>
            <a:noFill/>
            <a:ln>
              <a:noFill/>
            </a:ln>
          </p:spPr>
        </p:pic>
      </p:grpSp>
      <p:sp>
        <p:nvSpPr>
          <p:cNvPr id="288" name="Google Shape;288;p23"/>
          <p:cNvSpPr txBox="1">
            <a:spLocks noGrp="1"/>
          </p:cNvSpPr>
          <p:nvPr>
            <p:ph type="title"/>
          </p:nvPr>
        </p:nvSpPr>
        <p:spPr>
          <a:xfrm>
            <a:off x="715050" y="488750"/>
            <a:ext cx="77139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3">
    <p:bg>
      <p:bgPr>
        <a:blipFill>
          <a:blip r:embed="rId2">
            <a:alphaModFix/>
          </a:blip>
          <a:stretch>
            <a:fillRect/>
          </a:stretch>
        </a:blipFill>
        <a:effectLst/>
      </p:bgPr>
    </p:bg>
    <p:spTree>
      <p:nvGrpSpPr>
        <p:cNvPr id="1" name="Shape 289"/>
        <p:cNvGrpSpPr/>
        <p:nvPr/>
      </p:nvGrpSpPr>
      <p:grpSpPr>
        <a:xfrm>
          <a:off x="0" y="0"/>
          <a:ext cx="0" cy="0"/>
          <a:chOff x="0" y="0"/>
          <a:chExt cx="0" cy="0"/>
        </a:xfrm>
      </p:grpSpPr>
      <p:grpSp>
        <p:nvGrpSpPr>
          <p:cNvPr id="290" name="Google Shape;290;p24"/>
          <p:cNvGrpSpPr/>
          <p:nvPr/>
        </p:nvGrpSpPr>
        <p:grpSpPr>
          <a:xfrm>
            <a:off x="-110275" y="592897"/>
            <a:ext cx="8268963" cy="4874303"/>
            <a:chOff x="-110275" y="592897"/>
            <a:chExt cx="8268963" cy="4874303"/>
          </a:xfrm>
        </p:grpSpPr>
        <p:pic>
          <p:nvPicPr>
            <p:cNvPr id="291" name="Google Shape;291;p24"/>
            <p:cNvPicPr preferRelativeResize="0"/>
            <p:nvPr/>
          </p:nvPicPr>
          <p:blipFill>
            <a:blip r:embed="rId3">
              <a:alphaModFix/>
            </a:blip>
            <a:stretch>
              <a:fillRect/>
            </a:stretch>
          </p:blipFill>
          <p:spPr>
            <a:xfrm>
              <a:off x="7330013" y="878763"/>
              <a:ext cx="828675" cy="533400"/>
            </a:xfrm>
            <a:prstGeom prst="rect">
              <a:avLst/>
            </a:prstGeom>
            <a:noFill/>
            <a:ln>
              <a:noFill/>
            </a:ln>
          </p:spPr>
        </p:pic>
        <p:pic>
          <p:nvPicPr>
            <p:cNvPr id="292" name="Google Shape;292;p24"/>
            <p:cNvPicPr preferRelativeResize="0"/>
            <p:nvPr/>
          </p:nvPicPr>
          <p:blipFill>
            <a:blip r:embed="rId4">
              <a:alphaModFix/>
            </a:blip>
            <a:stretch>
              <a:fillRect/>
            </a:stretch>
          </p:blipFill>
          <p:spPr>
            <a:xfrm>
              <a:off x="198588" y="4419450"/>
              <a:ext cx="666750" cy="1047750"/>
            </a:xfrm>
            <a:prstGeom prst="rect">
              <a:avLst/>
            </a:prstGeom>
            <a:noFill/>
            <a:ln>
              <a:noFill/>
            </a:ln>
          </p:spPr>
        </p:pic>
        <p:pic>
          <p:nvPicPr>
            <p:cNvPr id="293" name="Google Shape;293;p24"/>
            <p:cNvPicPr preferRelativeResize="0"/>
            <p:nvPr/>
          </p:nvPicPr>
          <p:blipFill>
            <a:blip r:embed="rId5">
              <a:alphaModFix/>
            </a:blip>
            <a:stretch>
              <a:fillRect/>
            </a:stretch>
          </p:blipFill>
          <p:spPr>
            <a:xfrm>
              <a:off x="-110275" y="2581242"/>
              <a:ext cx="666750" cy="674158"/>
            </a:xfrm>
            <a:prstGeom prst="rect">
              <a:avLst/>
            </a:prstGeom>
            <a:noFill/>
            <a:ln>
              <a:noFill/>
            </a:ln>
          </p:spPr>
        </p:pic>
        <p:pic>
          <p:nvPicPr>
            <p:cNvPr id="294" name="Google Shape;294;p24"/>
            <p:cNvPicPr preferRelativeResize="0"/>
            <p:nvPr/>
          </p:nvPicPr>
          <p:blipFill>
            <a:blip r:embed="rId6">
              <a:alphaModFix/>
            </a:blip>
            <a:stretch>
              <a:fillRect/>
            </a:stretch>
          </p:blipFill>
          <p:spPr>
            <a:xfrm>
              <a:off x="1130547" y="592897"/>
              <a:ext cx="796175" cy="630025"/>
            </a:xfrm>
            <a:prstGeom prst="rect">
              <a:avLst/>
            </a:prstGeom>
            <a:noFill/>
            <a:ln>
              <a:noFill/>
            </a:ln>
          </p:spPr>
        </p:pic>
      </p:grpSp>
      <p:grpSp>
        <p:nvGrpSpPr>
          <p:cNvPr id="295" name="Google Shape;295;p24"/>
          <p:cNvGrpSpPr/>
          <p:nvPr/>
        </p:nvGrpSpPr>
        <p:grpSpPr>
          <a:xfrm>
            <a:off x="103350" y="50680"/>
            <a:ext cx="8995749" cy="5116945"/>
            <a:chOff x="103350" y="50680"/>
            <a:chExt cx="8995749" cy="5116945"/>
          </a:xfrm>
        </p:grpSpPr>
        <p:pic>
          <p:nvPicPr>
            <p:cNvPr id="296" name="Google Shape;296;p24"/>
            <p:cNvPicPr preferRelativeResize="0"/>
            <p:nvPr/>
          </p:nvPicPr>
          <p:blipFill>
            <a:blip r:embed="rId7">
              <a:alphaModFix amt="50000"/>
            </a:blip>
            <a:stretch>
              <a:fillRect/>
            </a:stretch>
          </p:blipFill>
          <p:spPr>
            <a:xfrm>
              <a:off x="8180888" y="4577075"/>
              <a:ext cx="847725" cy="590550"/>
            </a:xfrm>
            <a:prstGeom prst="rect">
              <a:avLst/>
            </a:prstGeom>
            <a:noFill/>
            <a:ln>
              <a:noFill/>
            </a:ln>
          </p:spPr>
        </p:pic>
        <p:pic>
          <p:nvPicPr>
            <p:cNvPr id="297" name="Google Shape;297;p24"/>
            <p:cNvPicPr preferRelativeResize="0"/>
            <p:nvPr/>
          </p:nvPicPr>
          <p:blipFill>
            <a:blip r:embed="rId8">
              <a:alphaModFix amt="50000"/>
            </a:blip>
            <a:stretch>
              <a:fillRect/>
            </a:stretch>
          </p:blipFill>
          <p:spPr>
            <a:xfrm>
              <a:off x="103350" y="142700"/>
              <a:ext cx="857250" cy="600075"/>
            </a:xfrm>
            <a:prstGeom prst="rect">
              <a:avLst/>
            </a:prstGeom>
            <a:noFill/>
            <a:ln>
              <a:noFill/>
            </a:ln>
          </p:spPr>
        </p:pic>
        <p:pic>
          <p:nvPicPr>
            <p:cNvPr id="298" name="Google Shape;298;p24"/>
            <p:cNvPicPr preferRelativeResize="0"/>
            <p:nvPr/>
          </p:nvPicPr>
          <p:blipFill>
            <a:blip r:embed="rId9">
              <a:alphaModFix amt="50000"/>
            </a:blip>
            <a:stretch>
              <a:fillRect/>
            </a:stretch>
          </p:blipFill>
          <p:spPr>
            <a:xfrm rot="8962221">
              <a:off x="8233275" y="192100"/>
              <a:ext cx="742950" cy="685800"/>
            </a:xfrm>
            <a:prstGeom prst="rect">
              <a:avLst/>
            </a:prstGeom>
            <a:noFill/>
            <a:ln>
              <a:noFill/>
            </a:ln>
          </p:spPr>
        </p:pic>
      </p:grpSp>
      <p:sp>
        <p:nvSpPr>
          <p:cNvPr id="299" name="Google Shape;299;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bg>
      <p:bgPr>
        <a:blipFill>
          <a:blip r:embed="rId2">
            <a:alphaModFix/>
          </a:blip>
          <a:stretch>
            <a:fillRect/>
          </a:stretch>
        </a:blipFill>
        <a:effectLst/>
      </p:bgPr>
    </p:bg>
    <p:spTree>
      <p:nvGrpSpPr>
        <p:cNvPr id="1" name="Shape 312"/>
        <p:cNvGrpSpPr/>
        <p:nvPr/>
      </p:nvGrpSpPr>
      <p:grpSpPr>
        <a:xfrm>
          <a:off x="0" y="0"/>
          <a:ext cx="0" cy="0"/>
          <a:chOff x="0" y="0"/>
          <a:chExt cx="0" cy="0"/>
        </a:xfrm>
      </p:grpSpPr>
      <p:grpSp>
        <p:nvGrpSpPr>
          <p:cNvPr id="313" name="Google Shape;313;p27"/>
          <p:cNvGrpSpPr/>
          <p:nvPr/>
        </p:nvGrpSpPr>
        <p:grpSpPr>
          <a:xfrm>
            <a:off x="361975" y="3904476"/>
            <a:ext cx="8362425" cy="1112750"/>
            <a:chOff x="361975" y="3904476"/>
            <a:chExt cx="8362425" cy="1112750"/>
          </a:xfrm>
        </p:grpSpPr>
        <p:pic>
          <p:nvPicPr>
            <p:cNvPr id="314" name="Google Shape;314;p2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315" name="Google Shape;315;p2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316" name="Google Shape;316;p2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317" name="Google Shape;317;p27"/>
          <p:cNvGrpSpPr/>
          <p:nvPr/>
        </p:nvGrpSpPr>
        <p:grpSpPr>
          <a:xfrm>
            <a:off x="75800" y="103988"/>
            <a:ext cx="8599750" cy="1453863"/>
            <a:chOff x="75800" y="103988"/>
            <a:chExt cx="8599750" cy="1453863"/>
          </a:xfrm>
        </p:grpSpPr>
        <p:pic>
          <p:nvPicPr>
            <p:cNvPr id="318" name="Google Shape;318;p2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319" name="Google Shape;319;p2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320" name="Google Shape;320;p2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321" name="Google Shape;321;p27"/>
          <p:cNvSpPr txBox="1">
            <a:spLocks noGrp="1"/>
          </p:cNvSpPr>
          <p:nvPr>
            <p:ph type="subTitle" idx="1"/>
          </p:nvPr>
        </p:nvSpPr>
        <p:spPr>
          <a:xfrm>
            <a:off x="715125" y="2174110"/>
            <a:ext cx="4441500" cy="127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2" name="Google Shape;322;p27"/>
          <p:cNvSpPr txBox="1">
            <a:spLocks noGrp="1"/>
          </p:cNvSpPr>
          <p:nvPr>
            <p:ph type="title"/>
          </p:nvPr>
        </p:nvSpPr>
        <p:spPr>
          <a:xfrm>
            <a:off x="715100" y="1695875"/>
            <a:ext cx="444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377"/>
        <p:cNvGrpSpPr/>
        <p:nvPr/>
      </p:nvGrpSpPr>
      <p:grpSpPr>
        <a:xfrm>
          <a:off x="0" y="0"/>
          <a:ext cx="0" cy="0"/>
          <a:chOff x="0" y="0"/>
          <a:chExt cx="0" cy="0"/>
        </a:xfrm>
      </p:grpSpPr>
      <p:grpSp>
        <p:nvGrpSpPr>
          <p:cNvPr id="378" name="Google Shape;378;p32"/>
          <p:cNvGrpSpPr/>
          <p:nvPr/>
        </p:nvGrpSpPr>
        <p:grpSpPr>
          <a:xfrm flipH="1">
            <a:off x="3714748" y="296163"/>
            <a:ext cx="5366652" cy="5504463"/>
            <a:chOff x="3046673" y="296163"/>
            <a:chExt cx="5366652" cy="5504463"/>
          </a:xfrm>
        </p:grpSpPr>
        <p:pic>
          <p:nvPicPr>
            <p:cNvPr id="379" name="Google Shape;379;p32"/>
            <p:cNvPicPr preferRelativeResize="0"/>
            <p:nvPr/>
          </p:nvPicPr>
          <p:blipFill>
            <a:blip r:embed="rId3">
              <a:alphaModFix amt="46000"/>
            </a:blip>
            <a:stretch>
              <a:fillRect/>
            </a:stretch>
          </p:blipFill>
          <p:spPr>
            <a:xfrm>
              <a:off x="7556075" y="296163"/>
              <a:ext cx="857250" cy="600075"/>
            </a:xfrm>
            <a:prstGeom prst="rect">
              <a:avLst/>
            </a:prstGeom>
            <a:noFill/>
            <a:ln>
              <a:noFill/>
            </a:ln>
          </p:spPr>
        </p:pic>
        <p:pic>
          <p:nvPicPr>
            <p:cNvPr id="380" name="Google Shape;380;p32"/>
            <p:cNvPicPr preferRelativeResize="0"/>
            <p:nvPr/>
          </p:nvPicPr>
          <p:blipFill>
            <a:blip r:embed="rId4">
              <a:alphaModFix amt="46000"/>
            </a:blip>
            <a:stretch>
              <a:fillRect/>
            </a:stretch>
          </p:blipFill>
          <p:spPr>
            <a:xfrm>
              <a:off x="5884175" y="4800500"/>
              <a:ext cx="1343025" cy="1000125"/>
            </a:xfrm>
            <a:prstGeom prst="rect">
              <a:avLst/>
            </a:prstGeom>
            <a:noFill/>
            <a:ln>
              <a:noFill/>
            </a:ln>
          </p:spPr>
        </p:pic>
        <p:pic>
          <p:nvPicPr>
            <p:cNvPr id="381" name="Google Shape;381;p32"/>
            <p:cNvPicPr preferRelativeResize="0"/>
            <p:nvPr/>
          </p:nvPicPr>
          <p:blipFill>
            <a:blip r:embed="rId5">
              <a:alphaModFix amt="46000"/>
            </a:blip>
            <a:stretch>
              <a:fillRect/>
            </a:stretch>
          </p:blipFill>
          <p:spPr>
            <a:xfrm rot="2875070">
              <a:off x="3211250" y="4198725"/>
              <a:ext cx="695325" cy="752475"/>
            </a:xfrm>
            <a:prstGeom prst="rect">
              <a:avLst/>
            </a:prstGeom>
            <a:noFill/>
            <a:ln>
              <a:noFill/>
            </a:ln>
          </p:spPr>
        </p:pic>
      </p:grpSp>
      <p:grpSp>
        <p:nvGrpSpPr>
          <p:cNvPr id="382" name="Google Shape;382;p32"/>
          <p:cNvGrpSpPr/>
          <p:nvPr/>
        </p:nvGrpSpPr>
        <p:grpSpPr>
          <a:xfrm flipH="1">
            <a:off x="-61227" y="-329034"/>
            <a:ext cx="9005319" cy="3048096"/>
            <a:chOff x="3183981" y="-329034"/>
            <a:chExt cx="9005319" cy="3048096"/>
          </a:xfrm>
        </p:grpSpPr>
        <p:pic>
          <p:nvPicPr>
            <p:cNvPr id="383" name="Google Shape;383;p32"/>
            <p:cNvPicPr preferRelativeResize="0"/>
            <p:nvPr/>
          </p:nvPicPr>
          <p:blipFill>
            <a:blip r:embed="rId6">
              <a:alphaModFix/>
            </a:blip>
            <a:stretch>
              <a:fillRect/>
            </a:stretch>
          </p:blipFill>
          <p:spPr>
            <a:xfrm rot="1253317">
              <a:off x="3290975" y="-117462"/>
              <a:ext cx="1343025" cy="847725"/>
            </a:xfrm>
            <a:prstGeom prst="rect">
              <a:avLst/>
            </a:prstGeom>
            <a:noFill/>
            <a:ln>
              <a:noFill/>
            </a:ln>
          </p:spPr>
        </p:pic>
        <p:pic>
          <p:nvPicPr>
            <p:cNvPr id="384" name="Google Shape;384;p32"/>
            <p:cNvPicPr preferRelativeResize="0"/>
            <p:nvPr/>
          </p:nvPicPr>
          <p:blipFill>
            <a:blip r:embed="rId7">
              <a:alphaModFix/>
            </a:blip>
            <a:stretch>
              <a:fillRect/>
            </a:stretch>
          </p:blipFill>
          <p:spPr>
            <a:xfrm>
              <a:off x="10903425" y="1709413"/>
              <a:ext cx="1285875" cy="100965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385"/>
        <p:cNvGrpSpPr/>
        <p:nvPr/>
      </p:nvGrpSpPr>
      <p:grpSpPr>
        <a:xfrm>
          <a:off x="0" y="0"/>
          <a:ext cx="0" cy="0"/>
          <a:chOff x="0" y="0"/>
          <a:chExt cx="0" cy="0"/>
        </a:xfrm>
      </p:grpSpPr>
      <p:grpSp>
        <p:nvGrpSpPr>
          <p:cNvPr id="386" name="Google Shape;386;p33"/>
          <p:cNvGrpSpPr/>
          <p:nvPr/>
        </p:nvGrpSpPr>
        <p:grpSpPr>
          <a:xfrm>
            <a:off x="378941" y="-251723"/>
            <a:ext cx="1684349" cy="5423086"/>
            <a:chOff x="378941" y="-251723"/>
            <a:chExt cx="1684349" cy="5423086"/>
          </a:xfrm>
        </p:grpSpPr>
        <p:pic>
          <p:nvPicPr>
            <p:cNvPr id="387" name="Google Shape;387;p33"/>
            <p:cNvPicPr preferRelativeResize="0"/>
            <p:nvPr/>
          </p:nvPicPr>
          <p:blipFill>
            <a:blip r:embed="rId3">
              <a:alphaModFix/>
            </a:blip>
            <a:stretch>
              <a:fillRect/>
            </a:stretch>
          </p:blipFill>
          <p:spPr>
            <a:xfrm rot="1004644">
              <a:off x="485625" y="-146613"/>
              <a:ext cx="857250" cy="866775"/>
            </a:xfrm>
            <a:prstGeom prst="rect">
              <a:avLst/>
            </a:prstGeom>
            <a:noFill/>
            <a:ln>
              <a:noFill/>
            </a:ln>
          </p:spPr>
        </p:pic>
        <p:pic>
          <p:nvPicPr>
            <p:cNvPr id="388" name="Google Shape;388;p33"/>
            <p:cNvPicPr preferRelativeResize="0"/>
            <p:nvPr/>
          </p:nvPicPr>
          <p:blipFill>
            <a:blip r:embed="rId4">
              <a:alphaModFix/>
            </a:blip>
            <a:stretch>
              <a:fillRect/>
            </a:stretch>
          </p:blipFill>
          <p:spPr>
            <a:xfrm>
              <a:off x="824300" y="2779563"/>
              <a:ext cx="1047750" cy="1047750"/>
            </a:xfrm>
            <a:prstGeom prst="rect">
              <a:avLst/>
            </a:prstGeom>
            <a:noFill/>
            <a:ln>
              <a:noFill/>
            </a:ln>
          </p:spPr>
        </p:pic>
        <p:pic>
          <p:nvPicPr>
            <p:cNvPr id="389" name="Google Shape;389;p33"/>
            <p:cNvPicPr preferRelativeResize="0"/>
            <p:nvPr/>
          </p:nvPicPr>
          <p:blipFill>
            <a:blip r:embed="rId5">
              <a:alphaModFix/>
            </a:blip>
            <a:stretch>
              <a:fillRect/>
            </a:stretch>
          </p:blipFill>
          <p:spPr>
            <a:xfrm rot="2414464">
              <a:off x="1137012" y="951675"/>
              <a:ext cx="666750" cy="1047750"/>
            </a:xfrm>
            <a:prstGeom prst="rect">
              <a:avLst/>
            </a:prstGeom>
            <a:noFill/>
            <a:ln>
              <a:noFill/>
            </a:ln>
          </p:spPr>
        </p:pic>
        <p:pic>
          <p:nvPicPr>
            <p:cNvPr id="390" name="Google Shape;390;p33"/>
            <p:cNvPicPr preferRelativeResize="0"/>
            <p:nvPr/>
          </p:nvPicPr>
          <p:blipFill>
            <a:blip r:embed="rId6">
              <a:alphaModFix/>
            </a:blip>
            <a:stretch>
              <a:fillRect/>
            </a:stretch>
          </p:blipFill>
          <p:spPr>
            <a:xfrm>
              <a:off x="638938" y="4304588"/>
              <a:ext cx="1095375" cy="866775"/>
            </a:xfrm>
            <a:prstGeom prst="rect">
              <a:avLst/>
            </a:prstGeom>
            <a:noFill/>
            <a:ln>
              <a:noFill/>
            </a:ln>
          </p:spPr>
        </p:pic>
      </p:grpSp>
      <p:grpSp>
        <p:nvGrpSpPr>
          <p:cNvPr id="391" name="Google Shape;391;p33"/>
          <p:cNvGrpSpPr/>
          <p:nvPr/>
        </p:nvGrpSpPr>
        <p:grpSpPr>
          <a:xfrm>
            <a:off x="3328225" y="127175"/>
            <a:ext cx="5815775" cy="5174350"/>
            <a:chOff x="3328225" y="127175"/>
            <a:chExt cx="5815775" cy="5174350"/>
          </a:xfrm>
        </p:grpSpPr>
        <p:pic>
          <p:nvPicPr>
            <p:cNvPr id="392" name="Google Shape;392;p33"/>
            <p:cNvPicPr preferRelativeResize="0"/>
            <p:nvPr/>
          </p:nvPicPr>
          <p:blipFill>
            <a:blip r:embed="rId7">
              <a:alphaModFix amt="64000"/>
            </a:blip>
            <a:stretch>
              <a:fillRect/>
            </a:stretch>
          </p:blipFill>
          <p:spPr>
            <a:xfrm>
              <a:off x="8286750" y="2096750"/>
              <a:ext cx="857250" cy="600075"/>
            </a:xfrm>
            <a:prstGeom prst="rect">
              <a:avLst/>
            </a:prstGeom>
            <a:noFill/>
            <a:ln>
              <a:noFill/>
            </a:ln>
          </p:spPr>
        </p:pic>
        <p:pic>
          <p:nvPicPr>
            <p:cNvPr id="393" name="Google Shape;393;p33"/>
            <p:cNvPicPr preferRelativeResize="0"/>
            <p:nvPr/>
          </p:nvPicPr>
          <p:blipFill>
            <a:blip r:embed="rId8">
              <a:alphaModFix amt="24000"/>
            </a:blip>
            <a:stretch>
              <a:fillRect/>
            </a:stretch>
          </p:blipFill>
          <p:spPr>
            <a:xfrm>
              <a:off x="5394725" y="4549050"/>
              <a:ext cx="695325" cy="752475"/>
            </a:xfrm>
            <a:prstGeom prst="rect">
              <a:avLst/>
            </a:prstGeom>
            <a:noFill/>
            <a:ln>
              <a:noFill/>
            </a:ln>
          </p:spPr>
        </p:pic>
        <p:pic>
          <p:nvPicPr>
            <p:cNvPr id="394" name="Google Shape;394;p33"/>
            <p:cNvPicPr preferRelativeResize="0"/>
            <p:nvPr/>
          </p:nvPicPr>
          <p:blipFill>
            <a:blip r:embed="rId9">
              <a:alphaModFix amt="25000"/>
            </a:blip>
            <a:stretch>
              <a:fillRect/>
            </a:stretch>
          </p:blipFill>
          <p:spPr>
            <a:xfrm>
              <a:off x="3328225" y="4549038"/>
              <a:ext cx="642126" cy="514913"/>
            </a:xfrm>
            <a:prstGeom prst="rect">
              <a:avLst/>
            </a:prstGeom>
            <a:noFill/>
            <a:ln>
              <a:noFill/>
            </a:ln>
          </p:spPr>
        </p:pic>
        <p:pic>
          <p:nvPicPr>
            <p:cNvPr id="395" name="Google Shape;395;p33"/>
            <p:cNvPicPr preferRelativeResize="0"/>
            <p:nvPr/>
          </p:nvPicPr>
          <p:blipFill>
            <a:blip r:embed="rId10">
              <a:alphaModFix amt="24000"/>
            </a:blip>
            <a:stretch>
              <a:fillRect/>
            </a:stretch>
          </p:blipFill>
          <p:spPr>
            <a:xfrm>
              <a:off x="6889750" y="127175"/>
              <a:ext cx="847725" cy="59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2"/>
        <p:cNvGrpSpPr/>
        <p:nvPr/>
      </p:nvGrpSpPr>
      <p:grpSpPr>
        <a:xfrm>
          <a:off x="0" y="0"/>
          <a:ext cx="0" cy="0"/>
          <a:chOff x="0" y="0"/>
          <a:chExt cx="0" cy="0"/>
        </a:xfrm>
      </p:grpSpPr>
      <p:grpSp>
        <p:nvGrpSpPr>
          <p:cNvPr id="23" name="Google Shape;23;p3"/>
          <p:cNvGrpSpPr/>
          <p:nvPr/>
        </p:nvGrpSpPr>
        <p:grpSpPr>
          <a:xfrm>
            <a:off x="-134150" y="165738"/>
            <a:ext cx="4292656" cy="4935725"/>
            <a:chOff x="-134150" y="165738"/>
            <a:chExt cx="4292656" cy="4935725"/>
          </a:xfrm>
        </p:grpSpPr>
        <p:pic>
          <p:nvPicPr>
            <p:cNvPr id="24" name="Google Shape;24;p3"/>
            <p:cNvPicPr preferRelativeResize="0"/>
            <p:nvPr/>
          </p:nvPicPr>
          <p:blipFill>
            <a:blip r:embed="rId3">
              <a:alphaModFix amt="62000"/>
            </a:blip>
            <a:stretch>
              <a:fillRect/>
            </a:stretch>
          </p:blipFill>
          <p:spPr>
            <a:xfrm>
              <a:off x="794525" y="165738"/>
              <a:ext cx="800100" cy="571500"/>
            </a:xfrm>
            <a:prstGeom prst="rect">
              <a:avLst/>
            </a:prstGeom>
            <a:noFill/>
            <a:ln>
              <a:noFill/>
            </a:ln>
          </p:spPr>
        </p:pic>
        <p:pic>
          <p:nvPicPr>
            <p:cNvPr id="25" name="Google Shape;25;p3"/>
            <p:cNvPicPr preferRelativeResize="0"/>
            <p:nvPr/>
          </p:nvPicPr>
          <p:blipFill>
            <a:blip r:embed="rId4">
              <a:alphaModFix amt="62000"/>
            </a:blip>
            <a:stretch>
              <a:fillRect/>
            </a:stretch>
          </p:blipFill>
          <p:spPr>
            <a:xfrm>
              <a:off x="152400" y="1200150"/>
              <a:ext cx="695325" cy="752475"/>
            </a:xfrm>
            <a:prstGeom prst="rect">
              <a:avLst/>
            </a:prstGeom>
            <a:noFill/>
            <a:ln>
              <a:noFill/>
            </a:ln>
          </p:spPr>
        </p:pic>
        <p:pic>
          <p:nvPicPr>
            <p:cNvPr id="26" name="Google Shape;26;p3"/>
            <p:cNvPicPr preferRelativeResize="0"/>
            <p:nvPr/>
          </p:nvPicPr>
          <p:blipFill>
            <a:blip r:embed="rId5">
              <a:alphaModFix amt="62000"/>
            </a:blip>
            <a:stretch>
              <a:fillRect/>
            </a:stretch>
          </p:blipFill>
          <p:spPr>
            <a:xfrm>
              <a:off x="2841625" y="165745"/>
              <a:ext cx="800100" cy="619125"/>
            </a:xfrm>
            <a:prstGeom prst="rect">
              <a:avLst/>
            </a:prstGeom>
            <a:noFill/>
            <a:ln>
              <a:noFill/>
            </a:ln>
          </p:spPr>
        </p:pic>
        <p:pic>
          <p:nvPicPr>
            <p:cNvPr id="27" name="Google Shape;27;p3"/>
            <p:cNvPicPr preferRelativeResize="0"/>
            <p:nvPr/>
          </p:nvPicPr>
          <p:blipFill>
            <a:blip r:embed="rId6">
              <a:alphaModFix amt="62000"/>
            </a:blip>
            <a:stretch>
              <a:fillRect/>
            </a:stretch>
          </p:blipFill>
          <p:spPr>
            <a:xfrm>
              <a:off x="-134150" y="2543488"/>
              <a:ext cx="642126" cy="514913"/>
            </a:xfrm>
            <a:prstGeom prst="rect">
              <a:avLst/>
            </a:prstGeom>
            <a:noFill/>
            <a:ln>
              <a:noFill/>
            </a:ln>
          </p:spPr>
        </p:pic>
        <p:pic>
          <p:nvPicPr>
            <p:cNvPr id="28" name="Google Shape;28;p3"/>
            <p:cNvPicPr preferRelativeResize="0"/>
            <p:nvPr/>
          </p:nvPicPr>
          <p:blipFill>
            <a:blip r:embed="rId7">
              <a:alphaModFix amt="62000"/>
            </a:blip>
            <a:stretch>
              <a:fillRect/>
            </a:stretch>
          </p:blipFill>
          <p:spPr>
            <a:xfrm>
              <a:off x="3800475" y="4752413"/>
              <a:ext cx="358031" cy="238688"/>
            </a:xfrm>
            <a:prstGeom prst="rect">
              <a:avLst/>
            </a:prstGeom>
            <a:noFill/>
            <a:ln>
              <a:noFill/>
            </a:ln>
          </p:spPr>
        </p:pic>
        <p:pic>
          <p:nvPicPr>
            <p:cNvPr id="29" name="Google Shape;29;p3"/>
            <p:cNvPicPr preferRelativeResize="0"/>
            <p:nvPr/>
          </p:nvPicPr>
          <p:blipFill>
            <a:blip r:embed="rId8">
              <a:alphaModFix amt="62000"/>
            </a:blip>
            <a:stretch>
              <a:fillRect/>
            </a:stretch>
          </p:blipFill>
          <p:spPr>
            <a:xfrm>
              <a:off x="539475" y="3910838"/>
              <a:ext cx="866775" cy="1190625"/>
            </a:xfrm>
            <a:prstGeom prst="rect">
              <a:avLst/>
            </a:prstGeom>
            <a:noFill/>
            <a:ln>
              <a:noFill/>
            </a:ln>
          </p:spPr>
        </p:pic>
      </p:grpSp>
      <p:sp>
        <p:nvSpPr>
          <p:cNvPr id="30" name="Google Shape;30;p3"/>
          <p:cNvSpPr txBox="1">
            <a:spLocks noGrp="1"/>
          </p:cNvSpPr>
          <p:nvPr>
            <p:ph type="title"/>
          </p:nvPr>
        </p:nvSpPr>
        <p:spPr>
          <a:xfrm>
            <a:off x="715225" y="2380050"/>
            <a:ext cx="3856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715225" y="1273638"/>
            <a:ext cx="3856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715100" y="3486463"/>
            <a:ext cx="3856800" cy="38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grpSp>
        <p:nvGrpSpPr>
          <p:cNvPr id="34" name="Google Shape;34;p4"/>
          <p:cNvGrpSpPr/>
          <p:nvPr/>
        </p:nvGrpSpPr>
        <p:grpSpPr>
          <a:xfrm>
            <a:off x="131743" y="136276"/>
            <a:ext cx="8901381" cy="5523212"/>
            <a:chOff x="131743" y="136276"/>
            <a:chExt cx="8901381" cy="5523212"/>
          </a:xfrm>
        </p:grpSpPr>
        <p:grpSp>
          <p:nvGrpSpPr>
            <p:cNvPr id="35" name="Google Shape;35;p4"/>
            <p:cNvGrpSpPr/>
            <p:nvPr/>
          </p:nvGrpSpPr>
          <p:grpSpPr>
            <a:xfrm>
              <a:off x="131743" y="136276"/>
              <a:ext cx="8901381" cy="5523212"/>
              <a:chOff x="131743" y="136276"/>
              <a:chExt cx="8901381" cy="5523212"/>
            </a:xfrm>
          </p:grpSpPr>
          <p:pic>
            <p:nvPicPr>
              <p:cNvPr id="36" name="Google Shape;36;p4"/>
              <p:cNvPicPr preferRelativeResize="0"/>
              <p:nvPr/>
            </p:nvPicPr>
            <p:blipFill>
              <a:blip r:embed="rId3">
                <a:alphaModFix/>
              </a:blip>
              <a:stretch>
                <a:fillRect/>
              </a:stretch>
            </p:blipFill>
            <p:spPr>
              <a:xfrm rot="-4831785">
                <a:off x="195988" y="226550"/>
                <a:ext cx="1038225" cy="1009650"/>
              </a:xfrm>
              <a:prstGeom prst="rect">
                <a:avLst/>
              </a:prstGeom>
              <a:noFill/>
              <a:ln>
                <a:noFill/>
              </a:ln>
            </p:spPr>
          </p:pic>
          <p:pic>
            <p:nvPicPr>
              <p:cNvPr id="37" name="Google Shape;37;p4"/>
              <p:cNvPicPr preferRelativeResize="0"/>
              <p:nvPr/>
            </p:nvPicPr>
            <p:blipFill>
              <a:blip r:embed="rId4">
                <a:alphaModFix/>
              </a:blip>
              <a:stretch>
                <a:fillRect/>
              </a:stretch>
            </p:blipFill>
            <p:spPr>
              <a:xfrm>
                <a:off x="6271400" y="4830813"/>
                <a:ext cx="1085850" cy="828675"/>
              </a:xfrm>
              <a:prstGeom prst="rect">
                <a:avLst/>
              </a:prstGeom>
              <a:noFill/>
              <a:ln>
                <a:noFill/>
              </a:ln>
            </p:spPr>
          </p:pic>
          <p:pic>
            <p:nvPicPr>
              <p:cNvPr id="38" name="Google Shape;38;p4"/>
              <p:cNvPicPr preferRelativeResize="0"/>
              <p:nvPr/>
            </p:nvPicPr>
            <p:blipFill>
              <a:blip r:embed="rId5">
                <a:alphaModFix/>
              </a:blip>
              <a:stretch>
                <a:fillRect/>
              </a:stretch>
            </p:blipFill>
            <p:spPr>
              <a:xfrm>
                <a:off x="7789449" y="4106749"/>
                <a:ext cx="1243675" cy="952050"/>
              </a:xfrm>
              <a:prstGeom prst="rect">
                <a:avLst/>
              </a:prstGeom>
              <a:noFill/>
              <a:ln>
                <a:noFill/>
              </a:ln>
            </p:spPr>
          </p:pic>
        </p:grpSp>
        <p:pic>
          <p:nvPicPr>
            <p:cNvPr id="39" name="Google Shape;39;p4"/>
            <p:cNvPicPr preferRelativeResize="0"/>
            <p:nvPr/>
          </p:nvPicPr>
          <p:blipFill>
            <a:blip r:embed="rId6">
              <a:alphaModFix/>
            </a:blip>
            <a:stretch>
              <a:fillRect/>
            </a:stretch>
          </p:blipFill>
          <p:spPr>
            <a:xfrm>
              <a:off x="6896600" y="345600"/>
              <a:ext cx="800100" cy="771525"/>
            </a:xfrm>
            <a:prstGeom prst="rect">
              <a:avLst/>
            </a:prstGeom>
            <a:noFill/>
            <a:ln>
              <a:noFill/>
            </a:ln>
          </p:spPr>
        </p:pic>
      </p:grpSp>
      <p:grpSp>
        <p:nvGrpSpPr>
          <p:cNvPr id="40" name="Google Shape;40;p4"/>
          <p:cNvGrpSpPr/>
          <p:nvPr/>
        </p:nvGrpSpPr>
        <p:grpSpPr>
          <a:xfrm>
            <a:off x="-312050" y="136275"/>
            <a:ext cx="9742600" cy="4783588"/>
            <a:chOff x="-312050" y="136275"/>
            <a:chExt cx="9742600" cy="4783588"/>
          </a:xfrm>
        </p:grpSpPr>
        <p:pic>
          <p:nvPicPr>
            <p:cNvPr id="41" name="Google Shape;41;p4"/>
            <p:cNvPicPr preferRelativeResize="0"/>
            <p:nvPr/>
          </p:nvPicPr>
          <p:blipFill>
            <a:blip r:embed="rId7">
              <a:alphaModFix amt="30000"/>
            </a:blip>
            <a:stretch>
              <a:fillRect/>
            </a:stretch>
          </p:blipFill>
          <p:spPr>
            <a:xfrm>
              <a:off x="8175875" y="136275"/>
              <a:ext cx="857250" cy="600075"/>
            </a:xfrm>
            <a:prstGeom prst="rect">
              <a:avLst/>
            </a:prstGeom>
            <a:noFill/>
            <a:ln>
              <a:noFill/>
            </a:ln>
          </p:spPr>
        </p:pic>
        <p:pic>
          <p:nvPicPr>
            <p:cNvPr id="42" name="Google Shape;42;p4"/>
            <p:cNvPicPr preferRelativeResize="0"/>
            <p:nvPr/>
          </p:nvPicPr>
          <p:blipFill>
            <a:blip r:embed="rId8">
              <a:alphaModFix amt="30000"/>
            </a:blip>
            <a:stretch>
              <a:fillRect/>
            </a:stretch>
          </p:blipFill>
          <p:spPr>
            <a:xfrm>
              <a:off x="8601875" y="1199588"/>
              <a:ext cx="828675" cy="561975"/>
            </a:xfrm>
            <a:prstGeom prst="rect">
              <a:avLst/>
            </a:prstGeom>
            <a:noFill/>
            <a:ln>
              <a:noFill/>
            </a:ln>
          </p:spPr>
        </p:pic>
        <p:pic>
          <p:nvPicPr>
            <p:cNvPr id="43" name="Google Shape;43;p4"/>
            <p:cNvPicPr preferRelativeResize="0"/>
            <p:nvPr/>
          </p:nvPicPr>
          <p:blipFill>
            <a:blip r:embed="rId9">
              <a:alphaModFix amt="30000"/>
            </a:blip>
            <a:stretch>
              <a:fillRect/>
            </a:stretch>
          </p:blipFill>
          <p:spPr>
            <a:xfrm>
              <a:off x="-312050" y="3729238"/>
              <a:ext cx="866775" cy="1190625"/>
            </a:xfrm>
            <a:prstGeom prst="rect">
              <a:avLst/>
            </a:prstGeom>
            <a:noFill/>
            <a:ln>
              <a:noFill/>
            </a:ln>
          </p:spPr>
        </p:pic>
      </p:grpSp>
      <p:sp>
        <p:nvSpPr>
          <p:cNvPr id="44" name="Google Shape;44;p4"/>
          <p:cNvSpPr txBox="1">
            <a:spLocks noGrp="1"/>
          </p:cNvSpPr>
          <p:nvPr>
            <p:ph type="title"/>
          </p:nvPr>
        </p:nvSpPr>
        <p:spPr>
          <a:xfrm>
            <a:off x="720000" y="535000"/>
            <a:ext cx="7704000" cy="848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504800"/>
            <a:ext cx="7704000" cy="310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E416C"/>
              </a:buClr>
              <a:buSzPts val="1400"/>
              <a:buAutoNum type="arabicPeriod"/>
              <a:defRPr sz="1200"/>
            </a:lvl1pPr>
            <a:lvl2pPr marL="914400" lvl="1" indent="-317500" rtl="0">
              <a:lnSpc>
                <a:spcPct val="115000"/>
              </a:lnSpc>
              <a:spcBef>
                <a:spcPts val="0"/>
              </a:spcBef>
              <a:spcAft>
                <a:spcPts val="0"/>
              </a:spcAft>
              <a:buClr>
                <a:schemeClr val="hlink"/>
              </a:buClr>
              <a:buSzPts val="1400"/>
              <a:buAutoNum type="alphaLcPeriod"/>
              <a:defRPr/>
            </a:lvl2pPr>
            <a:lvl3pPr marL="1371600" lvl="2" indent="-317500" rtl="0">
              <a:lnSpc>
                <a:spcPct val="115000"/>
              </a:lnSpc>
              <a:spcBef>
                <a:spcPts val="0"/>
              </a:spcBef>
              <a:spcAft>
                <a:spcPts val="0"/>
              </a:spcAft>
              <a:buClr>
                <a:schemeClr val="hlink"/>
              </a:buClr>
              <a:buSzPts val="1400"/>
              <a:buAutoNum type="romanLcPeriod"/>
              <a:defRPr/>
            </a:lvl3pPr>
            <a:lvl4pPr marL="1828800" lvl="3" indent="-317500" rtl="0">
              <a:lnSpc>
                <a:spcPct val="115000"/>
              </a:lnSpc>
              <a:spcBef>
                <a:spcPts val="0"/>
              </a:spcBef>
              <a:spcAft>
                <a:spcPts val="0"/>
              </a:spcAft>
              <a:buClr>
                <a:schemeClr val="hlink"/>
              </a:buClr>
              <a:buSzPts val="1400"/>
              <a:buAutoNum type="arabicPeriod"/>
              <a:defRPr/>
            </a:lvl4pPr>
            <a:lvl5pPr marL="2286000" lvl="4" indent="-317500" rtl="0">
              <a:lnSpc>
                <a:spcPct val="115000"/>
              </a:lnSpc>
              <a:spcBef>
                <a:spcPts val="0"/>
              </a:spcBef>
              <a:spcAft>
                <a:spcPts val="0"/>
              </a:spcAft>
              <a:buClr>
                <a:schemeClr val="hlink"/>
              </a:buClr>
              <a:buSzPts val="1400"/>
              <a:buAutoNum type="alphaLcPeriod"/>
              <a:defRPr/>
            </a:lvl5pPr>
            <a:lvl6pPr marL="2743200" lvl="5" indent="-317500" rtl="0">
              <a:lnSpc>
                <a:spcPct val="115000"/>
              </a:lnSpc>
              <a:spcBef>
                <a:spcPts val="0"/>
              </a:spcBef>
              <a:spcAft>
                <a:spcPts val="0"/>
              </a:spcAft>
              <a:buClr>
                <a:schemeClr val="hlink"/>
              </a:buClr>
              <a:buSzPts val="1400"/>
              <a:buAutoNum type="romanLcPeriod"/>
              <a:defRPr/>
            </a:lvl6pPr>
            <a:lvl7pPr marL="3200400" lvl="6" indent="-317500" rtl="0">
              <a:lnSpc>
                <a:spcPct val="115000"/>
              </a:lnSpc>
              <a:spcBef>
                <a:spcPts val="0"/>
              </a:spcBef>
              <a:spcAft>
                <a:spcPts val="0"/>
              </a:spcAft>
              <a:buClr>
                <a:schemeClr val="hlink"/>
              </a:buClr>
              <a:buSzPts val="1400"/>
              <a:buAutoNum type="arabicPeriod"/>
              <a:defRPr/>
            </a:lvl7pPr>
            <a:lvl8pPr marL="3657600" lvl="7" indent="-317500" rtl="0">
              <a:lnSpc>
                <a:spcPct val="115000"/>
              </a:lnSpc>
              <a:spcBef>
                <a:spcPts val="0"/>
              </a:spcBef>
              <a:spcAft>
                <a:spcPts val="0"/>
              </a:spcAft>
              <a:buClr>
                <a:schemeClr val="hlink"/>
              </a:buClr>
              <a:buSzPts val="1400"/>
              <a:buAutoNum type="alphaLcPeriod"/>
              <a:defRPr/>
            </a:lvl8pPr>
            <a:lvl9pPr marL="4114800" lvl="8" indent="-317500" rtl="0">
              <a:lnSpc>
                <a:spcPct val="115000"/>
              </a:lnSpc>
              <a:spcBef>
                <a:spcPts val="0"/>
              </a:spcBef>
              <a:spcAft>
                <a:spcPts val="0"/>
              </a:spcAft>
              <a:buClr>
                <a:schemeClr val="hlink"/>
              </a:buClr>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6"/>
        <p:cNvGrpSpPr/>
        <p:nvPr/>
      </p:nvGrpSpPr>
      <p:grpSpPr>
        <a:xfrm>
          <a:off x="0" y="0"/>
          <a:ext cx="0" cy="0"/>
          <a:chOff x="0" y="0"/>
          <a:chExt cx="0" cy="0"/>
        </a:xfrm>
      </p:grpSpPr>
      <p:grpSp>
        <p:nvGrpSpPr>
          <p:cNvPr id="47" name="Google Shape;47;p5"/>
          <p:cNvGrpSpPr/>
          <p:nvPr/>
        </p:nvGrpSpPr>
        <p:grpSpPr>
          <a:xfrm>
            <a:off x="152400" y="-260550"/>
            <a:ext cx="9291625" cy="5435095"/>
            <a:chOff x="152400" y="-260550"/>
            <a:chExt cx="9291625" cy="5435095"/>
          </a:xfrm>
        </p:grpSpPr>
        <p:pic>
          <p:nvPicPr>
            <p:cNvPr id="48" name="Google Shape;48;p5"/>
            <p:cNvPicPr preferRelativeResize="0"/>
            <p:nvPr/>
          </p:nvPicPr>
          <p:blipFill>
            <a:blip r:embed="rId3">
              <a:alphaModFix amt="18000"/>
            </a:blip>
            <a:stretch>
              <a:fillRect/>
            </a:stretch>
          </p:blipFill>
          <p:spPr>
            <a:xfrm>
              <a:off x="152400" y="152400"/>
              <a:ext cx="1076325" cy="895350"/>
            </a:xfrm>
            <a:prstGeom prst="rect">
              <a:avLst/>
            </a:prstGeom>
            <a:noFill/>
            <a:ln>
              <a:noFill/>
            </a:ln>
          </p:spPr>
        </p:pic>
        <p:pic>
          <p:nvPicPr>
            <p:cNvPr id="49" name="Google Shape;49;p5"/>
            <p:cNvPicPr preferRelativeResize="0"/>
            <p:nvPr/>
          </p:nvPicPr>
          <p:blipFill>
            <a:blip r:embed="rId4">
              <a:alphaModFix amt="67000"/>
            </a:blip>
            <a:stretch>
              <a:fillRect/>
            </a:stretch>
          </p:blipFill>
          <p:spPr>
            <a:xfrm>
              <a:off x="7644075" y="4180447"/>
              <a:ext cx="599250" cy="428050"/>
            </a:xfrm>
            <a:prstGeom prst="rect">
              <a:avLst/>
            </a:prstGeom>
            <a:noFill/>
            <a:ln>
              <a:noFill/>
            </a:ln>
          </p:spPr>
        </p:pic>
        <p:pic>
          <p:nvPicPr>
            <p:cNvPr id="50" name="Google Shape;50;p5"/>
            <p:cNvPicPr preferRelativeResize="0"/>
            <p:nvPr/>
          </p:nvPicPr>
          <p:blipFill>
            <a:blip r:embed="rId5">
              <a:alphaModFix amt="67000"/>
            </a:blip>
            <a:stretch>
              <a:fillRect/>
            </a:stretch>
          </p:blipFill>
          <p:spPr>
            <a:xfrm>
              <a:off x="8307300" y="4370475"/>
              <a:ext cx="1032750" cy="804070"/>
            </a:xfrm>
            <a:prstGeom prst="rect">
              <a:avLst/>
            </a:prstGeom>
            <a:noFill/>
            <a:ln>
              <a:noFill/>
            </a:ln>
          </p:spPr>
        </p:pic>
        <p:pic>
          <p:nvPicPr>
            <p:cNvPr id="51" name="Google Shape;51;p5"/>
            <p:cNvPicPr preferRelativeResize="0"/>
            <p:nvPr/>
          </p:nvPicPr>
          <p:blipFill>
            <a:blip r:embed="rId6">
              <a:alphaModFix amt="52999"/>
            </a:blip>
            <a:stretch>
              <a:fillRect/>
            </a:stretch>
          </p:blipFill>
          <p:spPr>
            <a:xfrm>
              <a:off x="8101000" y="-260550"/>
              <a:ext cx="1343025" cy="1000125"/>
            </a:xfrm>
            <a:prstGeom prst="rect">
              <a:avLst/>
            </a:prstGeom>
            <a:noFill/>
            <a:ln>
              <a:noFill/>
            </a:ln>
          </p:spPr>
        </p:pic>
      </p:grpSp>
      <p:grpSp>
        <p:nvGrpSpPr>
          <p:cNvPr id="52" name="Google Shape;52;p5"/>
          <p:cNvGrpSpPr/>
          <p:nvPr/>
        </p:nvGrpSpPr>
        <p:grpSpPr>
          <a:xfrm>
            <a:off x="47625" y="462350"/>
            <a:ext cx="4783000" cy="1777813"/>
            <a:chOff x="47625" y="462350"/>
            <a:chExt cx="4783000" cy="1777813"/>
          </a:xfrm>
        </p:grpSpPr>
        <p:pic>
          <p:nvPicPr>
            <p:cNvPr id="53" name="Google Shape;53;p5"/>
            <p:cNvPicPr preferRelativeResize="0"/>
            <p:nvPr/>
          </p:nvPicPr>
          <p:blipFill>
            <a:blip r:embed="rId7">
              <a:alphaModFix/>
            </a:blip>
            <a:stretch>
              <a:fillRect/>
            </a:stretch>
          </p:blipFill>
          <p:spPr>
            <a:xfrm>
              <a:off x="47625" y="1230513"/>
              <a:ext cx="1285875" cy="1009650"/>
            </a:xfrm>
            <a:prstGeom prst="rect">
              <a:avLst/>
            </a:prstGeom>
            <a:noFill/>
            <a:ln>
              <a:noFill/>
            </a:ln>
          </p:spPr>
        </p:pic>
        <p:pic>
          <p:nvPicPr>
            <p:cNvPr id="54" name="Google Shape;54;p5"/>
            <p:cNvPicPr preferRelativeResize="0"/>
            <p:nvPr/>
          </p:nvPicPr>
          <p:blipFill>
            <a:blip r:embed="rId8">
              <a:alphaModFix/>
            </a:blip>
            <a:stretch>
              <a:fillRect/>
            </a:stretch>
          </p:blipFill>
          <p:spPr>
            <a:xfrm>
              <a:off x="3782875" y="462350"/>
              <a:ext cx="1047750" cy="1047750"/>
            </a:xfrm>
            <a:prstGeom prst="rect">
              <a:avLst/>
            </a:prstGeom>
            <a:noFill/>
            <a:ln>
              <a:noFill/>
            </a:ln>
          </p:spPr>
        </p:pic>
      </p:grpSp>
      <p:sp>
        <p:nvSpPr>
          <p:cNvPr id="55" name="Google Shape;55;p5"/>
          <p:cNvSpPr txBox="1">
            <a:spLocks noGrp="1"/>
          </p:cNvSpPr>
          <p:nvPr>
            <p:ph type="subTitle" idx="1"/>
          </p:nvPr>
        </p:nvSpPr>
        <p:spPr>
          <a:xfrm>
            <a:off x="4945700" y="1054494"/>
            <a:ext cx="3483300" cy="41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6" name="Google Shape;56;p5"/>
          <p:cNvSpPr txBox="1">
            <a:spLocks noGrp="1"/>
          </p:cNvSpPr>
          <p:nvPr>
            <p:ph type="subTitle" idx="2"/>
          </p:nvPr>
        </p:nvSpPr>
        <p:spPr>
          <a:xfrm>
            <a:off x="4945675" y="2874706"/>
            <a:ext cx="3483300" cy="4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Krona One"/>
              <a:buNone/>
              <a:defRPr sz="2000">
                <a:latin typeface="Krona One"/>
                <a:ea typeface="Krona One"/>
                <a:cs typeface="Krona One"/>
                <a:sym typeface="Krona One"/>
              </a:defRPr>
            </a:lvl1pPr>
            <a:lvl2pPr lvl="1" algn="ctr" rtl="0">
              <a:lnSpc>
                <a:spcPct val="100000"/>
              </a:lnSpc>
              <a:spcBef>
                <a:spcPts val="0"/>
              </a:spcBef>
              <a:spcAft>
                <a:spcPts val="0"/>
              </a:spcAft>
              <a:buSzPts val="2000"/>
              <a:buFont typeface="Krona One"/>
              <a:buNone/>
              <a:defRPr sz="2000">
                <a:latin typeface="Krona One"/>
                <a:ea typeface="Krona One"/>
                <a:cs typeface="Krona One"/>
                <a:sym typeface="Krona One"/>
              </a:defRPr>
            </a:lvl2pPr>
            <a:lvl3pPr lvl="2" algn="ctr" rtl="0">
              <a:lnSpc>
                <a:spcPct val="100000"/>
              </a:lnSpc>
              <a:spcBef>
                <a:spcPts val="0"/>
              </a:spcBef>
              <a:spcAft>
                <a:spcPts val="0"/>
              </a:spcAft>
              <a:buSzPts val="2000"/>
              <a:buFont typeface="Krona One"/>
              <a:buNone/>
              <a:defRPr sz="2000">
                <a:latin typeface="Krona One"/>
                <a:ea typeface="Krona One"/>
                <a:cs typeface="Krona One"/>
                <a:sym typeface="Krona One"/>
              </a:defRPr>
            </a:lvl3pPr>
            <a:lvl4pPr lvl="3" algn="ctr" rtl="0">
              <a:lnSpc>
                <a:spcPct val="100000"/>
              </a:lnSpc>
              <a:spcBef>
                <a:spcPts val="0"/>
              </a:spcBef>
              <a:spcAft>
                <a:spcPts val="0"/>
              </a:spcAft>
              <a:buSzPts val="2000"/>
              <a:buFont typeface="Krona One"/>
              <a:buNone/>
              <a:defRPr sz="2000">
                <a:latin typeface="Krona One"/>
                <a:ea typeface="Krona One"/>
                <a:cs typeface="Krona One"/>
                <a:sym typeface="Krona One"/>
              </a:defRPr>
            </a:lvl4pPr>
            <a:lvl5pPr lvl="4" algn="ctr" rtl="0">
              <a:lnSpc>
                <a:spcPct val="100000"/>
              </a:lnSpc>
              <a:spcBef>
                <a:spcPts val="0"/>
              </a:spcBef>
              <a:spcAft>
                <a:spcPts val="0"/>
              </a:spcAft>
              <a:buSzPts val="2000"/>
              <a:buFont typeface="Krona One"/>
              <a:buNone/>
              <a:defRPr sz="2000">
                <a:latin typeface="Krona One"/>
                <a:ea typeface="Krona One"/>
                <a:cs typeface="Krona One"/>
                <a:sym typeface="Krona One"/>
              </a:defRPr>
            </a:lvl5pPr>
            <a:lvl6pPr lvl="5" algn="ctr" rtl="0">
              <a:lnSpc>
                <a:spcPct val="100000"/>
              </a:lnSpc>
              <a:spcBef>
                <a:spcPts val="0"/>
              </a:spcBef>
              <a:spcAft>
                <a:spcPts val="0"/>
              </a:spcAft>
              <a:buSzPts val="2000"/>
              <a:buFont typeface="Krona One"/>
              <a:buNone/>
              <a:defRPr sz="2000">
                <a:latin typeface="Krona One"/>
                <a:ea typeface="Krona One"/>
                <a:cs typeface="Krona One"/>
                <a:sym typeface="Krona One"/>
              </a:defRPr>
            </a:lvl6pPr>
            <a:lvl7pPr lvl="6" algn="ctr" rtl="0">
              <a:lnSpc>
                <a:spcPct val="100000"/>
              </a:lnSpc>
              <a:spcBef>
                <a:spcPts val="0"/>
              </a:spcBef>
              <a:spcAft>
                <a:spcPts val="0"/>
              </a:spcAft>
              <a:buSzPts val="2000"/>
              <a:buFont typeface="Krona One"/>
              <a:buNone/>
              <a:defRPr sz="2000">
                <a:latin typeface="Krona One"/>
                <a:ea typeface="Krona One"/>
                <a:cs typeface="Krona One"/>
                <a:sym typeface="Krona One"/>
              </a:defRPr>
            </a:lvl7pPr>
            <a:lvl8pPr lvl="7" algn="ctr" rtl="0">
              <a:lnSpc>
                <a:spcPct val="100000"/>
              </a:lnSpc>
              <a:spcBef>
                <a:spcPts val="0"/>
              </a:spcBef>
              <a:spcAft>
                <a:spcPts val="0"/>
              </a:spcAft>
              <a:buSzPts val="2000"/>
              <a:buFont typeface="Krona One"/>
              <a:buNone/>
              <a:defRPr sz="2000">
                <a:latin typeface="Krona One"/>
                <a:ea typeface="Krona One"/>
                <a:cs typeface="Krona One"/>
                <a:sym typeface="Krona One"/>
              </a:defRPr>
            </a:lvl8pPr>
            <a:lvl9pPr lvl="8" algn="ctr" rtl="0">
              <a:lnSpc>
                <a:spcPct val="100000"/>
              </a:lnSpc>
              <a:spcBef>
                <a:spcPts val="0"/>
              </a:spcBef>
              <a:spcAft>
                <a:spcPts val="0"/>
              </a:spcAft>
              <a:buSzPts val="2000"/>
              <a:buFont typeface="Krona One"/>
              <a:buNone/>
              <a:defRPr sz="2000">
                <a:latin typeface="Krona One"/>
                <a:ea typeface="Krona One"/>
                <a:cs typeface="Krona One"/>
                <a:sym typeface="Krona One"/>
              </a:defRPr>
            </a:lvl9pPr>
          </a:lstStyle>
          <a:p>
            <a:endParaRPr/>
          </a:p>
        </p:txBody>
      </p:sp>
      <p:sp>
        <p:nvSpPr>
          <p:cNvPr id="57" name="Google Shape;57;p5"/>
          <p:cNvSpPr txBox="1">
            <a:spLocks noGrp="1"/>
          </p:cNvSpPr>
          <p:nvPr>
            <p:ph type="subTitle" idx="3"/>
          </p:nvPr>
        </p:nvSpPr>
        <p:spPr>
          <a:xfrm>
            <a:off x="4945650" y="1418481"/>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8" name="Google Shape;58;p5"/>
          <p:cNvSpPr txBox="1">
            <a:spLocks noGrp="1"/>
          </p:cNvSpPr>
          <p:nvPr>
            <p:ph type="subTitle" idx="4"/>
          </p:nvPr>
        </p:nvSpPr>
        <p:spPr>
          <a:xfrm>
            <a:off x="4945675" y="3238806"/>
            <a:ext cx="3483300" cy="8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9"/>
        <p:cNvGrpSpPr/>
        <p:nvPr/>
      </p:nvGrpSpPr>
      <p:grpSpPr>
        <a:xfrm>
          <a:off x="0" y="0"/>
          <a:ext cx="0" cy="0"/>
          <a:chOff x="0" y="0"/>
          <a:chExt cx="0" cy="0"/>
        </a:xfrm>
      </p:grpSpPr>
      <p:grpSp>
        <p:nvGrpSpPr>
          <p:cNvPr id="60" name="Google Shape;60;p6"/>
          <p:cNvGrpSpPr/>
          <p:nvPr/>
        </p:nvGrpSpPr>
        <p:grpSpPr>
          <a:xfrm>
            <a:off x="141698" y="262961"/>
            <a:ext cx="8786952" cy="5310911"/>
            <a:chOff x="141698" y="262961"/>
            <a:chExt cx="8786952" cy="5310911"/>
          </a:xfrm>
        </p:grpSpPr>
        <p:pic>
          <p:nvPicPr>
            <p:cNvPr id="61" name="Google Shape;61;p6"/>
            <p:cNvPicPr preferRelativeResize="0"/>
            <p:nvPr/>
          </p:nvPicPr>
          <p:blipFill>
            <a:blip r:embed="rId3">
              <a:alphaModFix/>
            </a:blip>
            <a:stretch>
              <a:fillRect/>
            </a:stretch>
          </p:blipFill>
          <p:spPr>
            <a:xfrm rot="7200000">
              <a:off x="251172" y="4719151"/>
              <a:ext cx="768000" cy="696224"/>
            </a:xfrm>
            <a:prstGeom prst="rect">
              <a:avLst/>
            </a:prstGeom>
            <a:noFill/>
            <a:ln>
              <a:noFill/>
            </a:ln>
          </p:spPr>
        </p:pic>
        <p:pic>
          <p:nvPicPr>
            <p:cNvPr id="62" name="Google Shape;62;p6"/>
            <p:cNvPicPr preferRelativeResize="0"/>
            <p:nvPr/>
          </p:nvPicPr>
          <p:blipFill>
            <a:blip r:embed="rId4">
              <a:alphaModFix/>
            </a:blip>
            <a:stretch>
              <a:fillRect/>
            </a:stretch>
          </p:blipFill>
          <p:spPr>
            <a:xfrm rot="-4321517">
              <a:off x="363788" y="407700"/>
              <a:ext cx="1038225" cy="1009650"/>
            </a:xfrm>
            <a:prstGeom prst="rect">
              <a:avLst/>
            </a:prstGeom>
            <a:noFill/>
            <a:ln>
              <a:noFill/>
            </a:ln>
          </p:spPr>
        </p:pic>
        <p:pic>
          <p:nvPicPr>
            <p:cNvPr id="63" name="Google Shape;63;p6"/>
            <p:cNvPicPr preferRelativeResize="0"/>
            <p:nvPr/>
          </p:nvPicPr>
          <p:blipFill>
            <a:blip r:embed="rId5">
              <a:alphaModFix/>
            </a:blip>
            <a:stretch>
              <a:fillRect/>
            </a:stretch>
          </p:blipFill>
          <p:spPr>
            <a:xfrm>
              <a:off x="7880900" y="4453950"/>
              <a:ext cx="1047750" cy="1047750"/>
            </a:xfrm>
            <a:prstGeom prst="rect">
              <a:avLst/>
            </a:prstGeom>
            <a:noFill/>
            <a:ln>
              <a:noFill/>
            </a:ln>
          </p:spPr>
        </p:pic>
      </p:grpSp>
      <p:grpSp>
        <p:nvGrpSpPr>
          <p:cNvPr id="64" name="Google Shape;64;p6"/>
          <p:cNvGrpSpPr/>
          <p:nvPr/>
        </p:nvGrpSpPr>
        <p:grpSpPr>
          <a:xfrm>
            <a:off x="3800475" y="249238"/>
            <a:ext cx="5128175" cy="4741863"/>
            <a:chOff x="3800475" y="249238"/>
            <a:chExt cx="5128175" cy="4741863"/>
          </a:xfrm>
        </p:grpSpPr>
        <p:pic>
          <p:nvPicPr>
            <p:cNvPr id="65" name="Google Shape;65;p6"/>
            <p:cNvPicPr preferRelativeResize="0"/>
            <p:nvPr/>
          </p:nvPicPr>
          <p:blipFill>
            <a:blip r:embed="rId6">
              <a:alphaModFix amt="61000"/>
            </a:blip>
            <a:stretch>
              <a:fillRect/>
            </a:stretch>
          </p:blipFill>
          <p:spPr>
            <a:xfrm>
              <a:off x="8128550" y="249238"/>
              <a:ext cx="800100" cy="571500"/>
            </a:xfrm>
            <a:prstGeom prst="rect">
              <a:avLst/>
            </a:prstGeom>
            <a:noFill/>
            <a:ln>
              <a:noFill/>
            </a:ln>
          </p:spPr>
        </p:pic>
        <p:pic>
          <p:nvPicPr>
            <p:cNvPr id="66" name="Google Shape;66;p6"/>
            <p:cNvPicPr preferRelativeResize="0"/>
            <p:nvPr/>
          </p:nvPicPr>
          <p:blipFill>
            <a:blip r:embed="rId7">
              <a:alphaModFix amt="61000"/>
            </a:blip>
            <a:stretch>
              <a:fillRect/>
            </a:stretch>
          </p:blipFill>
          <p:spPr>
            <a:xfrm>
              <a:off x="8428995" y="950122"/>
              <a:ext cx="465079" cy="362100"/>
            </a:xfrm>
            <a:prstGeom prst="rect">
              <a:avLst/>
            </a:prstGeom>
            <a:noFill/>
            <a:ln>
              <a:noFill/>
            </a:ln>
          </p:spPr>
        </p:pic>
        <p:pic>
          <p:nvPicPr>
            <p:cNvPr id="67" name="Google Shape;67;p6"/>
            <p:cNvPicPr preferRelativeResize="0"/>
            <p:nvPr/>
          </p:nvPicPr>
          <p:blipFill>
            <a:blip r:embed="rId8">
              <a:alphaModFix/>
            </a:blip>
            <a:stretch>
              <a:fillRect/>
            </a:stretch>
          </p:blipFill>
          <p:spPr>
            <a:xfrm>
              <a:off x="3800475" y="4752413"/>
              <a:ext cx="358031" cy="238688"/>
            </a:xfrm>
            <a:prstGeom prst="rect">
              <a:avLst/>
            </a:prstGeom>
            <a:noFill/>
            <a:ln>
              <a:noFill/>
            </a:ln>
          </p:spPr>
        </p:pic>
      </p:gr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Font typeface="Krona One"/>
              <a:buNone/>
              <a:defRPr>
                <a:latin typeface="Krona One"/>
                <a:ea typeface="Krona One"/>
                <a:cs typeface="Krona One"/>
                <a:sym typeface="Krona One"/>
              </a:defRPr>
            </a:lvl2pPr>
            <a:lvl3pPr lvl="2" rtl="0">
              <a:spcBef>
                <a:spcPts val="0"/>
              </a:spcBef>
              <a:spcAft>
                <a:spcPts val="0"/>
              </a:spcAft>
              <a:buSzPts val="3000"/>
              <a:buFont typeface="Krona One"/>
              <a:buNone/>
              <a:defRPr>
                <a:latin typeface="Krona One"/>
                <a:ea typeface="Krona One"/>
                <a:cs typeface="Krona One"/>
                <a:sym typeface="Krona One"/>
              </a:defRPr>
            </a:lvl3pPr>
            <a:lvl4pPr lvl="3" rtl="0">
              <a:spcBef>
                <a:spcPts val="0"/>
              </a:spcBef>
              <a:spcAft>
                <a:spcPts val="0"/>
              </a:spcAft>
              <a:buSzPts val="3000"/>
              <a:buFont typeface="Krona One"/>
              <a:buNone/>
              <a:defRPr>
                <a:latin typeface="Krona One"/>
                <a:ea typeface="Krona One"/>
                <a:cs typeface="Krona One"/>
                <a:sym typeface="Krona One"/>
              </a:defRPr>
            </a:lvl4pPr>
            <a:lvl5pPr lvl="4" rtl="0">
              <a:spcBef>
                <a:spcPts val="0"/>
              </a:spcBef>
              <a:spcAft>
                <a:spcPts val="0"/>
              </a:spcAft>
              <a:buSzPts val="3000"/>
              <a:buFont typeface="Krona One"/>
              <a:buNone/>
              <a:defRPr>
                <a:latin typeface="Krona One"/>
                <a:ea typeface="Krona One"/>
                <a:cs typeface="Krona One"/>
                <a:sym typeface="Krona One"/>
              </a:defRPr>
            </a:lvl5pPr>
            <a:lvl6pPr lvl="5" rtl="0">
              <a:spcBef>
                <a:spcPts val="0"/>
              </a:spcBef>
              <a:spcAft>
                <a:spcPts val="0"/>
              </a:spcAft>
              <a:buSzPts val="3000"/>
              <a:buFont typeface="Krona One"/>
              <a:buNone/>
              <a:defRPr>
                <a:latin typeface="Krona One"/>
                <a:ea typeface="Krona One"/>
                <a:cs typeface="Krona One"/>
                <a:sym typeface="Krona One"/>
              </a:defRPr>
            </a:lvl6pPr>
            <a:lvl7pPr lvl="6" rtl="0">
              <a:spcBef>
                <a:spcPts val="0"/>
              </a:spcBef>
              <a:spcAft>
                <a:spcPts val="0"/>
              </a:spcAft>
              <a:buSzPts val="3000"/>
              <a:buFont typeface="Krona One"/>
              <a:buNone/>
              <a:defRPr>
                <a:latin typeface="Krona One"/>
                <a:ea typeface="Krona One"/>
                <a:cs typeface="Krona One"/>
                <a:sym typeface="Krona One"/>
              </a:defRPr>
            </a:lvl7pPr>
            <a:lvl8pPr lvl="7" rtl="0">
              <a:spcBef>
                <a:spcPts val="0"/>
              </a:spcBef>
              <a:spcAft>
                <a:spcPts val="0"/>
              </a:spcAft>
              <a:buSzPts val="3000"/>
              <a:buFont typeface="Krona One"/>
              <a:buNone/>
              <a:defRPr>
                <a:latin typeface="Krona One"/>
                <a:ea typeface="Krona One"/>
                <a:cs typeface="Krona One"/>
                <a:sym typeface="Krona One"/>
              </a:defRPr>
            </a:lvl8pPr>
            <a:lvl9pPr lvl="8" rtl="0">
              <a:spcBef>
                <a:spcPts val="0"/>
              </a:spcBef>
              <a:spcAft>
                <a:spcPts val="0"/>
              </a:spcAft>
              <a:buSzPts val="3000"/>
              <a:buFont typeface="Krona One"/>
              <a:buNone/>
              <a:defRPr>
                <a:latin typeface="Krona One"/>
                <a:ea typeface="Krona One"/>
                <a:cs typeface="Krona One"/>
                <a:sym typeface="Kron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9"/>
        <p:cNvGrpSpPr/>
        <p:nvPr/>
      </p:nvGrpSpPr>
      <p:grpSpPr>
        <a:xfrm>
          <a:off x="0" y="0"/>
          <a:ext cx="0" cy="0"/>
          <a:chOff x="0" y="0"/>
          <a:chExt cx="0" cy="0"/>
        </a:xfrm>
      </p:grpSpPr>
      <p:grpSp>
        <p:nvGrpSpPr>
          <p:cNvPr id="70" name="Google Shape;70;p7"/>
          <p:cNvGrpSpPr/>
          <p:nvPr/>
        </p:nvGrpSpPr>
        <p:grpSpPr>
          <a:xfrm>
            <a:off x="361975" y="3904476"/>
            <a:ext cx="8362425" cy="1112750"/>
            <a:chOff x="361975" y="3904476"/>
            <a:chExt cx="8362425" cy="1112750"/>
          </a:xfrm>
        </p:grpSpPr>
        <p:pic>
          <p:nvPicPr>
            <p:cNvPr id="71" name="Google Shape;71;p7"/>
            <p:cNvPicPr preferRelativeResize="0"/>
            <p:nvPr/>
          </p:nvPicPr>
          <p:blipFill>
            <a:blip r:embed="rId3">
              <a:alphaModFix/>
            </a:blip>
            <a:stretch>
              <a:fillRect/>
            </a:stretch>
          </p:blipFill>
          <p:spPr>
            <a:xfrm>
              <a:off x="7924300" y="4419588"/>
              <a:ext cx="800100" cy="571500"/>
            </a:xfrm>
            <a:prstGeom prst="rect">
              <a:avLst/>
            </a:prstGeom>
            <a:noFill/>
            <a:ln>
              <a:noFill/>
            </a:ln>
          </p:spPr>
        </p:pic>
        <p:pic>
          <p:nvPicPr>
            <p:cNvPr id="72" name="Google Shape;72;p7"/>
            <p:cNvPicPr preferRelativeResize="0"/>
            <p:nvPr/>
          </p:nvPicPr>
          <p:blipFill>
            <a:blip r:embed="rId4">
              <a:alphaModFix/>
            </a:blip>
            <a:stretch>
              <a:fillRect/>
            </a:stretch>
          </p:blipFill>
          <p:spPr>
            <a:xfrm>
              <a:off x="361975" y="4645563"/>
              <a:ext cx="358031" cy="238688"/>
            </a:xfrm>
            <a:prstGeom prst="rect">
              <a:avLst/>
            </a:prstGeom>
            <a:noFill/>
            <a:ln>
              <a:noFill/>
            </a:ln>
          </p:spPr>
        </p:pic>
        <p:pic>
          <p:nvPicPr>
            <p:cNvPr id="73" name="Google Shape;73;p7"/>
            <p:cNvPicPr preferRelativeResize="0"/>
            <p:nvPr/>
          </p:nvPicPr>
          <p:blipFill>
            <a:blip r:embed="rId5">
              <a:alphaModFix/>
            </a:blip>
            <a:stretch>
              <a:fillRect/>
            </a:stretch>
          </p:blipFill>
          <p:spPr>
            <a:xfrm rot="3484342">
              <a:off x="3710656" y="3975660"/>
              <a:ext cx="706437" cy="970380"/>
            </a:xfrm>
            <a:prstGeom prst="rect">
              <a:avLst/>
            </a:prstGeom>
            <a:noFill/>
            <a:ln>
              <a:noFill/>
            </a:ln>
          </p:spPr>
        </p:pic>
      </p:grpSp>
      <p:grpSp>
        <p:nvGrpSpPr>
          <p:cNvPr id="74" name="Google Shape;74;p7"/>
          <p:cNvGrpSpPr/>
          <p:nvPr/>
        </p:nvGrpSpPr>
        <p:grpSpPr>
          <a:xfrm>
            <a:off x="75800" y="103988"/>
            <a:ext cx="8599750" cy="1453863"/>
            <a:chOff x="75800" y="103988"/>
            <a:chExt cx="8599750" cy="1453863"/>
          </a:xfrm>
        </p:grpSpPr>
        <p:pic>
          <p:nvPicPr>
            <p:cNvPr id="75" name="Google Shape;75;p7"/>
            <p:cNvPicPr preferRelativeResize="0"/>
            <p:nvPr/>
          </p:nvPicPr>
          <p:blipFill>
            <a:blip r:embed="rId6">
              <a:alphaModFix/>
            </a:blip>
            <a:stretch>
              <a:fillRect/>
            </a:stretch>
          </p:blipFill>
          <p:spPr>
            <a:xfrm>
              <a:off x="981063" y="150238"/>
              <a:ext cx="828675" cy="533400"/>
            </a:xfrm>
            <a:prstGeom prst="rect">
              <a:avLst/>
            </a:prstGeom>
            <a:noFill/>
            <a:ln>
              <a:noFill/>
            </a:ln>
          </p:spPr>
        </p:pic>
        <p:pic>
          <p:nvPicPr>
            <p:cNvPr id="76" name="Google Shape;76;p7"/>
            <p:cNvPicPr preferRelativeResize="0"/>
            <p:nvPr/>
          </p:nvPicPr>
          <p:blipFill>
            <a:blip r:embed="rId7">
              <a:alphaModFix/>
            </a:blip>
            <a:stretch>
              <a:fillRect/>
            </a:stretch>
          </p:blipFill>
          <p:spPr>
            <a:xfrm>
              <a:off x="7875450" y="103988"/>
              <a:ext cx="800100" cy="771525"/>
            </a:xfrm>
            <a:prstGeom prst="rect">
              <a:avLst/>
            </a:prstGeom>
            <a:noFill/>
            <a:ln>
              <a:noFill/>
            </a:ln>
          </p:spPr>
        </p:pic>
        <p:pic>
          <p:nvPicPr>
            <p:cNvPr id="77" name="Google Shape;77;p7"/>
            <p:cNvPicPr preferRelativeResize="0"/>
            <p:nvPr/>
          </p:nvPicPr>
          <p:blipFill>
            <a:blip r:embed="rId8">
              <a:alphaModFix/>
            </a:blip>
            <a:stretch>
              <a:fillRect/>
            </a:stretch>
          </p:blipFill>
          <p:spPr>
            <a:xfrm>
              <a:off x="75800" y="510100"/>
              <a:ext cx="1047750" cy="1047750"/>
            </a:xfrm>
            <a:prstGeom prst="rect">
              <a:avLst/>
            </a:prstGeom>
            <a:noFill/>
            <a:ln>
              <a:noFill/>
            </a:ln>
          </p:spPr>
        </p:pic>
      </p:grpSp>
      <p:sp>
        <p:nvSpPr>
          <p:cNvPr id="78" name="Google Shape;78;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oboto"/>
              <a:buChar char="■"/>
              <a:defRPr/>
            </a:lvl1pPr>
            <a:lvl2pPr marL="914400" lvl="1" indent="-317500" rtl="0">
              <a:lnSpc>
                <a:spcPct val="115000"/>
              </a:lnSpc>
              <a:spcBef>
                <a:spcPts val="0"/>
              </a:spcBef>
              <a:spcAft>
                <a:spcPts val="0"/>
              </a:spcAft>
              <a:buSzPts val="1400"/>
              <a:buFont typeface="Roboto"/>
              <a:buChar char="○"/>
              <a:defRPr/>
            </a:lvl2pPr>
            <a:lvl3pPr marL="1371600" lvl="2" indent="-317500" rtl="0">
              <a:lnSpc>
                <a:spcPct val="115000"/>
              </a:lnSpc>
              <a:spcBef>
                <a:spcPts val="0"/>
              </a:spcBef>
              <a:spcAft>
                <a:spcPts val="0"/>
              </a:spcAft>
              <a:buSzPts val="1400"/>
              <a:buFont typeface="Roboto"/>
              <a:buChar char="■"/>
              <a:defRPr/>
            </a:lvl3pPr>
            <a:lvl4pPr marL="1828800" lvl="3" indent="-317500" rtl="0">
              <a:lnSpc>
                <a:spcPct val="115000"/>
              </a:lnSpc>
              <a:spcBef>
                <a:spcPts val="0"/>
              </a:spcBef>
              <a:spcAft>
                <a:spcPts val="0"/>
              </a:spcAft>
              <a:buSzPts val="1400"/>
              <a:buFont typeface="Roboto"/>
              <a:buChar char="●"/>
              <a:defRPr/>
            </a:lvl4pPr>
            <a:lvl5pPr marL="2286000" lvl="4" indent="-317500" rtl="0">
              <a:lnSpc>
                <a:spcPct val="115000"/>
              </a:lnSpc>
              <a:spcBef>
                <a:spcPts val="0"/>
              </a:spcBef>
              <a:spcAft>
                <a:spcPts val="0"/>
              </a:spcAft>
              <a:buSzPts val="1400"/>
              <a:buFont typeface="Roboto"/>
              <a:buChar char="○"/>
              <a:defRPr/>
            </a:lvl5pPr>
            <a:lvl6pPr marL="2743200" lvl="5" indent="-317500" rtl="0">
              <a:lnSpc>
                <a:spcPct val="115000"/>
              </a:lnSpc>
              <a:spcBef>
                <a:spcPts val="0"/>
              </a:spcBef>
              <a:spcAft>
                <a:spcPts val="0"/>
              </a:spcAft>
              <a:buSzPts val="1400"/>
              <a:buFont typeface="Roboto"/>
              <a:buChar char="■"/>
              <a:defRPr/>
            </a:lvl6pPr>
            <a:lvl7pPr marL="3200400" lvl="6" indent="-317500" rtl="0">
              <a:lnSpc>
                <a:spcPct val="115000"/>
              </a:lnSpc>
              <a:spcBef>
                <a:spcPts val="0"/>
              </a:spcBef>
              <a:spcAft>
                <a:spcPts val="0"/>
              </a:spcAft>
              <a:buSzPts val="1400"/>
              <a:buFont typeface="Roboto"/>
              <a:buChar char="●"/>
              <a:defRPr/>
            </a:lvl7pPr>
            <a:lvl8pPr marL="3657600" lvl="7" indent="-317500" rtl="0">
              <a:lnSpc>
                <a:spcPct val="115000"/>
              </a:lnSpc>
              <a:spcBef>
                <a:spcPts val="0"/>
              </a:spcBef>
              <a:spcAft>
                <a:spcPts val="0"/>
              </a:spcAft>
              <a:buSzPts val="1400"/>
              <a:buFont typeface="Roboto"/>
              <a:buChar char="○"/>
              <a:defRPr/>
            </a:lvl8pPr>
            <a:lvl9pPr marL="4114800" lvl="8" indent="-317500" rtl="0">
              <a:lnSpc>
                <a:spcPct val="115000"/>
              </a:lnSpc>
              <a:spcBef>
                <a:spcPts val="0"/>
              </a:spcBef>
              <a:spcAft>
                <a:spcPts val="0"/>
              </a:spcAft>
              <a:buSzPts val="1400"/>
              <a:buFont typeface="Roboto"/>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0"/>
        <p:cNvGrpSpPr/>
        <p:nvPr/>
      </p:nvGrpSpPr>
      <p:grpSpPr>
        <a:xfrm>
          <a:off x="0" y="0"/>
          <a:ext cx="0" cy="0"/>
          <a:chOff x="0" y="0"/>
          <a:chExt cx="0" cy="0"/>
        </a:xfrm>
      </p:grpSpPr>
      <p:pic>
        <p:nvPicPr>
          <p:cNvPr id="81" name="Google Shape;81;p8"/>
          <p:cNvPicPr preferRelativeResize="0"/>
          <p:nvPr/>
        </p:nvPicPr>
        <p:blipFill>
          <a:blip r:embed="rId3">
            <a:alphaModFix/>
          </a:blip>
          <a:stretch>
            <a:fillRect/>
          </a:stretch>
        </p:blipFill>
        <p:spPr>
          <a:xfrm>
            <a:off x="0" y="-1225"/>
            <a:ext cx="9144000" cy="5143500"/>
          </a:xfrm>
          <a:prstGeom prst="rect">
            <a:avLst/>
          </a:prstGeom>
          <a:noFill/>
          <a:ln>
            <a:noFill/>
          </a:ln>
        </p:spPr>
      </p:pic>
      <p:grpSp>
        <p:nvGrpSpPr>
          <p:cNvPr id="82" name="Google Shape;82;p8"/>
          <p:cNvGrpSpPr/>
          <p:nvPr/>
        </p:nvGrpSpPr>
        <p:grpSpPr>
          <a:xfrm>
            <a:off x="3046673" y="2293413"/>
            <a:ext cx="6034727" cy="3507213"/>
            <a:chOff x="3046673" y="2293413"/>
            <a:chExt cx="6034727" cy="3507213"/>
          </a:xfrm>
        </p:grpSpPr>
        <p:pic>
          <p:nvPicPr>
            <p:cNvPr id="83" name="Google Shape;83;p8"/>
            <p:cNvPicPr preferRelativeResize="0"/>
            <p:nvPr/>
          </p:nvPicPr>
          <p:blipFill>
            <a:blip r:embed="rId4">
              <a:alphaModFix amt="46000"/>
            </a:blip>
            <a:stretch>
              <a:fillRect/>
            </a:stretch>
          </p:blipFill>
          <p:spPr>
            <a:xfrm>
              <a:off x="8224150" y="2293413"/>
              <a:ext cx="857250" cy="600075"/>
            </a:xfrm>
            <a:prstGeom prst="rect">
              <a:avLst/>
            </a:prstGeom>
            <a:noFill/>
            <a:ln>
              <a:noFill/>
            </a:ln>
          </p:spPr>
        </p:pic>
        <p:pic>
          <p:nvPicPr>
            <p:cNvPr id="84" name="Google Shape;84;p8"/>
            <p:cNvPicPr preferRelativeResize="0"/>
            <p:nvPr/>
          </p:nvPicPr>
          <p:blipFill>
            <a:blip r:embed="rId5">
              <a:alphaModFix amt="46000"/>
            </a:blip>
            <a:stretch>
              <a:fillRect/>
            </a:stretch>
          </p:blipFill>
          <p:spPr>
            <a:xfrm>
              <a:off x="5884175" y="4800500"/>
              <a:ext cx="1343025" cy="1000125"/>
            </a:xfrm>
            <a:prstGeom prst="rect">
              <a:avLst/>
            </a:prstGeom>
            <a:noFill/>
            <a:ln>
              <a:noFill/>
            </a:ln>
          </p:spPr>
        </p:pic>
        <p:pic>
          <p:nvPicPr>
            <p:cNvPr id="85" name="Google Shape;85;p8"/>
            <p:cNvPicPr preferRelativeResize="0"/>
            <p:nvPr/>
          </p:nvPicPr>
          <p:blipFill>
            <a:blip r:embed="rId6">
              <a:alphaModFix amt="46000"/>
            </a:blip>
            <a:stretch>
              <a:fillRect/>
            </a:stretch>
          </p:blipFill>
          <p:spPr>
            <a:xfrm rot="2875070">
              <a:off x="3211250" y="4198725"/>
              <a:ext cx="695325" cy="752475"/>
            </a:xfrm>
            <a:prstGeom prst="rect">
              <a:avLst/>
            </a:prstGeom>
            <a:noFill/>
            <a:ln>
              <a:noFill/>
            </a:ln>
          </p:spPr>
        </p:pic>
      </p:grpSp>
      <p:grpSp>
        <p:nvGrpSpPr>
          <p:cNvPr id="86" name="Google Shape;86;p8"/>
          <p:cNvGrpSpPr/>
          <p:nvPr/>
        </p:nvGrpSpPr>
        <p:grpSpPr>
          <a:xfrm>
            <a:off x="3183981" y="-329034"/>
            <a:ext cx="5666744" cy="4818471"/>
            <a:chOff x="3183981" y="-329034"/>
            <a:chExt cx="5666744" cy="4818471"/>
          </a:xfrm>
        </p:grpSpPr>
        <p:pic>
          <p:nvPicPr>
            <p:cNvPr id="87" name="Google Shape;87;p8"/>
            <p:cNvPicPr preferRelativeResize="0"/>
            <p:nvPr/>
          </p:nvPicPr>
          <p:blipFill>
            <a:blip r:embed="rId7">
              <a:alphaModFix/>
            </a:blip>
            <a:stretch>
              <a:fillRect/>
            </a:stretch>
          </p:blipFill>
          <p:spPr>
            <a:xfrm rot="1253317">
              <a:off x="3290975" y="-117462"/>
              <a:ext cx="1343025" cy="847725"/>
            </a:xfrm>
            <a:prstGeom prst="rect">
              <a:avLst/>
            </a:prstGeom>
            <a:noFill/>
            <a:ln>
              <a:noFill/>
            </a:ln>
          </p:spPr>
        </p:pic>
        <p:pic>
          <p:nvPicPr>
            <p:cNvPr id="88" name="Google Shape;88;p8"/>
            <p:cNvPicPr preferRelativeResize="0"/>
            <p:nvPr/>
          </p:nvPicPr>
          <p:blipFill>
            <a:blip r:embed="rId8">
              <a:alphaModFix/>
            </a:blip>
            <a:stretch>
              <a:fillRect/>
            </a:stretch>
          </p:blipFill>
          <p:spPr>
            <a:xfrm>
              <a:off x="7564850" y="3479788"/>
              <a:ext cx="1285875" cy="1009650"/>
            </a:xfrm>
            <a:prstGeom prst="rect">
              <a:avLst/>
            </a:prstGeom>
            <a:noFill/>
            <a:ln>
              <a:noFill/>
            </a:ln>
          </p:spPr>
        </p:pic>
      </p:grpSp>
      <p:sp>
        <p:nvSpPr>
          <p:cNvPr id="89" name="Google Shape;89;p8"/>
          <p:cNvSpPr txBox="1">
            <a:spLocks noGrp="1"/>
          </p:cNvSpPr>
          <p:nvPr>
            <p:ph type="title"/>
          </p:nvPr>
        </p:nvSpPr>
        <p:spPr>
          <a:xfrm>
            <a:off x="715100" y="1307100"/>
            <a:ext cx="7713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90"/>
        <p:cNvGrpSpPr/>
        <p:nvPr/>
      </p:nvGrpSpPr>
      <p:grpSpPr>
        <a:xfrm>
          <a:off x="0" y="0"/>
          <a:ext cx="0" cy="0"/>
          <a:chOff x="0" y="0"/>
          <a:chExt cx="0" cy="0"/>
        </a:xfrm>
      </p:grpSpPr>
      <p:grpSp>
        <p:nvGrpSpPr>
          <p:cNvPr id="91" name="Google Shape;91;p9"/>
          <p:cNvGrpSpPr/>
          <p:nvPr/>
        </p:nvGrpSpPr>
        <p:grpSpPr>
          <a:xfrm>
            <a:off x="198375" y="103338"/>
            <a:ext cx="8682388" cy="4910525"/>
            <a:chOff x="198375" y="103338"/>
            <a:chExt cx="8682388" cy="4910525"/>
          </a:xfrm>
        </p:grpSpPr>
        <p:pic>
          <p:nvPicPr>
            <p:cNvPr id="92" name="Google Shape;92;p9"/>
            <p:cNvPicPr preferRelativeResize="0"/>
            <p:nvPr/>
          </p:nvPicPr>
          <p:blipFill>
            <a:blip r:embed="rId3">
              <a:alphaModFix/>
            </a:blip>
            <a:stretch>
              <a:fillRect/>
            </a:stretch>
          </p:blipFill>
          <p:spPr>
            <a:xfrm>
              <a:off x="692775" y="165250"/>
              <a:ext cx="1066800" cy="885825"/>
            </a:xfrm>
            <a:prstGeom prst="rect">
              <a:avLst/>
            </a:prstGeom>
            <a:noFill/>
            <a:ln>
              <a:noFill/>
            </a:ln>
          </p:spPr>
        </p:pic>
        <p:pic>
          <p:nvPicPr>
            <p:cNvPr id="93" name="Google Shape;93;p9"/>
            <p:cNvPicPr preferRelativeResize="0"/>
            <p:nvPr/>
          </p:nvPicPr>
          <p:blipFill>
            <a:blip r:embed="rId4">
              <a:alphaModFix/>
            </a:blip>
            <a:stretch>
              <a:fillRect/>
            </a:stretch>
          </p:blipFill>
          <p:spPr>
            <a:xfrm>
              <a:off x="911350" y="4242338"/>
              <a:ext cx="800100" cy="771525"/>
            </a:xfrm>
            <a:prstGeom prst="rect">
              <a:avLst/>
            </a:prstGeom>
            <a:noFill/>
            <a:ln>
              <a:noFill/>
            </a:ln>
          </p:spPr>
        </p:pic>
        <p:pic>
          <p:nvPicPr>
            <p:cNvPr id="94" name="Google Shape;94;p9"/>
            <p:cNvPicPr preferRelativeResize="0"/>
            <p:nvPr/>
          </p:nvPicPr>
          <p:blipFill>
            <a:blip r:embed="rId5">
              <a:alphaModFix/>
            </a:blip>
            <a:stretch>
              <a:fillRect/>
            </a:stretch>
          </p:blipFill>
          <p:spPr>
            <a:xfrm>
              <a:off x="330325" y="2793638"/>
              <a:ext cx="1381125" cy="1057275"/>
            </a:xfrm>
            <a:prstGeom prst="rect">
              <a:avLst/>
            </a:prstGeom>
            <a:noFill/>
            <a:ln>
              <a:noFill/>
            </a:ln>
          </p:spPr>
        </p:pic>
        <p:pic>
          <p:nvPicPr>
            <p:cNvPr id="95" name="Google Shape;95;p9"/>
            <p:cNvPicPr preferRelativeResize="0"/>
            <p:nvPr/>
          </p:nvPicPr>
          <p:blipFill>
            <a:blip r:embed="rId6">
              <a:alphaModFix/>
            </a:blip>
            <a:stretch>
              <a:fillRect/>
            </a:stretch>
          </p:blipFill>
          <p:spPr>
            <a:xfrm>
              <a:off x="8214013" y="1444850"/>
              <a:ext cx="666750" cy="1047750"/>
            </a:xfrm>
            <a:prstGeom prst="rect">
              <a:avLst/>
            </a:prstGeom>
            <a:noFill/>
            <a:ln>
              <a:noFill/>
            </a:ln>
          </p:spPr>
        </p:pic>
        <p:pic>
          <p:nvPicPr>
            <p:cNvPr id="96" name="Google Shape;96;p9"/>
            <p:cNvPicPr preferRelativeResize="0"/>
            <p:nvPr/>
          </p:nvPicPr>
          <p:blipFill>
            <a:blip r:embed="rId7">
              <a:alphaModFix/>
            </a:blip>
            <a:stretch>
              <a:fillRect/>
            </a:stretch>
          </p:blipFill>
          <p:spPr>
            <a:xfrm>
              <a:off x="7609600" y="4110438"/>
              <a:ext cx="828675" cy="533400"/>
            </a:xfrm>
            <a:prstGeom prst="rect">
              <a:avLst/>
            </a:prstGeom>
            <a:noFill/>
            <a:ln>
              <a:noFill/>
            </a:ln>
          </p:spPr>
        </p:pic>
        <p:pic>
          <p:nvPicPr>
            <p:cNvPr id="97" name="Google Shape;97;p9"/>
            <p:cNvPicPr preferRelativeResize="0"/>
            <p:nvPr/>
          </p:nvPicPr>
          <p:blipFill>
            <a:blip r:embed="rId8">
              <a:alphaModFix/>
            </a:blip>
            <a:stretch>
              <a:fillRect/>
            </a:stretch>
          </p:blipFill>
          <p:spPr>
            <a:xfrm>
              <a:off x="7385763" y="103338"/>
              <a:ext cx="1038225" cy="1009650"/>
            </a:xfrm>
            <a:prstGeom prst="rect">
              <a:avLst/>
            </a:prstGeom>
            <a:noFill/>
            <a:ln>
              <a:noFill/>
            </a:ln>
          </p:spPr>
        </p:pic>
        <p:pic>
          <p:nvPicPr>
            <p:cNvPr id="98" name="Google Shape;98;p9"/>
            <p:cNvPicPr preferRelativeResize="0"/>
            <p:nvPr/>
          </p:nvPicPr>
          <p:blipFill>
            <a:blip r:embed="rId9">
              <a:alphaModFix/>
            </a:blip>
            <a:stretch>
              <a:fillRect/>
            </a:stretch>
          </p:blipFill>
          <p:spPr>
            <a:xfrm>
              <a:off x="198375" y="1535438"/>
              <a:ext cx="857250" cy="866775"/>
            </a:xfrm>
            <a:prstGeom prst="rect">
              <a:avLst/>
            </a:prstGeom>
            <a:noFill/>
            <a:ln>
              <a:noFill/>
            </a:ln>
          </p:spPr>
        </p:pic>
        <p:pic>
          <p:nvPicPr>
            <p:cNvPr id="99" name="Google Shape;99;p9"/>
            <p:cNvPicPr preferRelativeResize="0"/>
            <p:nvPr/>
          </p:nvPicPr>
          <p:blipFill>
            <a:blip r:embed="rId10">
              <a:alphaModFix/>
            </a:blip>
            <a:stretch>
              <a:fillRect/>
            </a:stretch>
          </p:blipFill>
          <p:spPr>
            <a:xfrm>
              <a:off x="7476238" y="3036938"/>
              <a:ext cx="1095375" cy="866775"/>
            </a:xfrm>
            <a:prstGeom prst="rect">
              <a:avLst/>
            </a:prstGeom>
            <a:noFill/>
            <a:ln>
              <a:noFill/>
            </a:ln>
          </p:spPr>
        </p:pic>
      </p:grpSp>
      <p:grpSp>
        <p:nvGrpSpPr>
          <p:cNvPr id="100" name="Google Shape;100;p9"/>
          <p:cNvGrpSpPr/>
          <p:nvPr/>
        </p:nvGrpSpPr>
        <p:grpSpPr>
          <a:xfrm>
            <a:off x="-528524" y="152400"/>
            <a:ext cx="9967374" cy="5277449"/>
            <a:chOff x="-528524" y="152400"/>
            <a:chExt cx="9967374" cy="5277449"/>
          </a:xfrm>
        </p:grpSpPr>
        <p:pic>
          <p:nvPicPr>
            <p:cNvPr id="101" name="Google Shape;101;p9"/>
            <p:cNvPicPr preferRelativeResize="0"/>
            <p:nvPr/>
          </p:nvPicPr>
          <p:blipFill>
            <a:blip r:embed="rId11">
              <a:alphaModFix amt="70000"/>
            </a:blip>
            <a:stretch>
              <a:fillRect/>
            </a:stretch>
          </p:blipFill>
          <p:spPr>
            <a:xfrm>
              <a:off x="4286250" y="152400"/>
              <a:ext cx="1343025" cy="1000125"/>
            </a:xfrm>
            <a:prstGeom prst="rect">
              <a:avLst/>
            </a:prstGeom>
            <a:noFill/>
            <a:ln>
              <a:noFill/>
            </a:ln>
          </p:spPr>
        </p:pic>
        <p:pic>
          <p:nvPicPr>
            <p:cNvPr id="102" name="Google Shape;102;p9"/>
            <p:cNvPicPr preferRelativeResize="0"/>
            <p:nvPr/>
          </p:nvPicPr>
          <p:blipFill>
            <a:blip r:embed="rId12">
              <a:alphaModFix amt="50000"/>
            </a:blip>
            <a:stretch>
              <a:fillRect/>
            </a:stretch>
          </p:blipFill>
          <p:spPr>
            <a:xfrm rot="2700000">
              <a:off x="-418375" y="4362438"/>
              <a:ext cx="1133475" cy="781050"/>
            </a:xfrm>
            <a:prstGeom prst="rect">
              <a:avLst/>
            </a:prstGeom>
            <a:noFill/>
            <a:ln>
              <a:noFill/>
            </a:ln>
          </p:spPr>
        </p:pic>
        <p:pic>
          <p:nvPicPr>
            <p:cNvPr id="103" name="Google Shape;103;p9"/>
            <p:cNvPicPr preferRelativeResize="0"/>
            <p:nvPr/>
          </p:nvPicPr>
          <p:blipFill>
            <a:blip r:embed="rId13">
              <a:alphaModFix amt="57000"/>
            </a:blip>
            <a:stretch>
              <a:fillRect/>
            </a:stretch>
          </p:blipFill>
          <p:spPr>
            <a:xfrm>
              <a:off x="8514925" y="3895970"/>
              <a:ext cx="923925" cy="712518"/>
            </a:xfrm>
            <a:prstGeom prst="rect">
              <a:avLst/>
            </a:prstGeom>
            <a:noFill/>
            <a:ln>
              <a:noFill/>
            </a:ln>
          </p:spPr>
        </p:pic>
        <p:pic>
          <p:nvPicPr>
            <p:cNvPr id="104" name="Google Shape;104;p9"/>
            <p:cNvPicPr preferRelativeResize="0"/>
            <p:nvPr/>
          </p:nvPicPr>
          <p:blipFill>
            <a:blip r:embed="rId14">
              <a:alphaModFix/>
            </a:blip>
            <a:stretch>
              <a:fillRect/>
            </a:stretch>
          </p:blipFill>
          <p:spPr>
            <a:xfrm>
              <a:off x="3628850" y="4154313"/>
              <a:ext cx="358031" cy="238688"/>
            </a:xfrm>
            <a:prstGeom prst="rect">
              <a:avLst/>
            </a:prstGeom>
            <a:noFill/>
            <a:ln>
              <a:noFill/>
            </a:ln>
          </p:spPr>
        </p:pic>
        <p:pic>
          <p:nvPicPr>
            <p:cNvPr id="105" name="Google Shape;105;p9"/>
            <p:cNvPicPr preferRelativeResize="0"/>
            <p:nvPr/>
          </p:nvPicPr>
          <p:blipFill>
            <a:blip r:embed="rId14">
              <a:alphaModFix/>
            </a:blip>
            <a:stretch>
              <a:fillRect/>
            </a:stretch>
          </p:blipFill>
          <p:spPr>
            <a:xfrm rot="3887572">
              <a:off x="4169725" y="4524213"/>
              <a:ext cx="358031" cy="238688"/>
            </a:xfrm>
            <a:prstGeom prst="rect">
              <a:avLst/>
            </a:prstGeom>
            <a:noFill/>
            <a:ln>
              <a:noFill/>
            </a:ln>
          </p:spPr>
        </p:pic>
      </p:grpSp>
      <p:sp>
        <p:nvSpPr>
          <p:cNvPr id="106" name="Google Shape;106;p9"/>
          <p:cNvSpPr txBox="1">
            <a:spLocks noGrp="1"/>
          </p:cNvSpPr>
          <p:nvPr>
            <p:ph type="title"/>
          </p:nvPr>
        </p:nvSpPr>
        <p:spPr>
          <a:xfrm>
            <a:off x="720000" y="15478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9"/>
          <p:cNvSpPr txBox="1">
            <a:spLocks noGrp="1"/>
          </p:cNvSpPr>
          <p:nvPr>
            <p:ph type="subTitle" idx="1"/>
          </p:nvPr>
        </p:nvSpPr>
        <p:spPr>
          <a:xfrm>
            <a:off x="2071700" y="2300575"/>
            <a:ext cx="5000700" cy="129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08" name="Google Shape;108;p9"/>
          <p:cNvPicPr preferRelativeResize="0"/>
          <p:nvPr/>
        </p:nvPicPr>
        <p:blipFill>
          <a:blip r:embed="rId15">
            <a:alphaModFix amt="58000"/>
          </a:blip>
          <a:stretch>
            <a:fillRect/>
          </a:stretch>
        </p:blipFill>
        <p:spPr>
          <a:xfrm>
            <a:off x="8749375" y="1152525"/>
            <a:ext cx="1032750" cy="8040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74175"/>
            <a:ext cx="7713900" cy="48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3000"/>
              <a:buFont typeface="Krona One"/>
              <a:buNone/>
              <a:defRPr sz="3000" b="1">
                <a:solidFill>
                  <a:schemeClr val="accent5"/>
                </a:solidFill>
                <a:latin typeface="Krona One"/>
                <a:ea typeface="Krona One"/>
                <a:cs typeface="Krona One"/>
                <a:sym typeface="Krona One"/>
              </a:defRPr>
            </a:lvl1pPr>
            <a:lvl2pPr lvl="1"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2pPr>
            <a:lvl3pPr lvl="2"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3pPr>
            <a:lvl4pPr lvl="3"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4pPr>
            <a:lvl5pPr lvl="4"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5pPr>
            <a:lvl6pPr lvl="5"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6pPr>
            <a:lvl7pPr lvl="6"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7pPr>
            <a:lvl8pPr lvl="7"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8pPr>
            <a:lvl9pPr lvl="8" algn="ctr" rtl="0">
              <a:spcBef>
                <a:spcPts val="0"/>
              </a:spcBef>
              <a:spcAft>
                <a:spcPts val="0"/>
              </a:spcAft>
              <a:buClr>
                <a:schemeClr val="accent5"/>
              </a:buClr>
              <a:buSzPts val="3000"/>
              <a:buFont typeface="Oswald"/>
              <a:buNone/>
              <a:defRPr sz="3000" b="1">
                <a:solidFill>
                  <a:schemeClr val="accent5"/>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956875"/>
            <a:ext cx="7713900" cy="36516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1pPr>
            <a:lvl2pPr marL="914400" lvl="1"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2pPr>
            <a:lvl3pPr marL="1371600" lvl="2"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3pPr>
            <a:lvl4pPr marL="1828800" lvl="3"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4pPr>
            <a:lvl5pPr marL="2286000" lvl="4"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5pPr>
            <a:lvl6pPr marL="2743200" lvl="5"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6pPr>
            <a:lvl7pPr marL="3200400" lvl="6"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7pPr>
            <a:lvl8pPr marL="3657600" lvl="7"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8pPr>
            <a:lvl9pPr marL="4114800" lvl="8" indent="-330200">
              <a:lnSpc>
                <a:spcPct val="100000"/>
              </a:lnSpc>
              <a:spcBef>
                <a:spcPts val="0"/>
              </a:spcBef>
              <a:spcAft>
                <a:spcPts val="0"/>
              </a:spcAft>
              <a:buClr>
                <a:schemeClr val="accent5"/>
              </a:buClr>
              <a:buSzPts val="1600"/>
              <a:buFont typeface="Barlow"/>
              <a:buChar char="■"/>
              <a:defRPr sz="1600">
                <a:solidFill>
                  <a:schemeClr val="accent5"/>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7" r:id="rId13"/>
    <p:sldLayoutId id="2147483669" r:id="rId14"/>
    <p:sldLayoutId id="2147483670" r:id="rId15"/>
    <p:sldLayoutId id="2147483673" r:id="rId16"/>
    <p:sldLayoutId id="2147483678" r:id="rId17"/>
    <p:sldLayoutId id="214748367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l="10621" t="9" r="10644"/>
          <a:stretch/>
        </p:blipFill>
        <p:spPr>
          <a:xfrm>
            <a:off x="5975600" y="948025"/>
            <a:ext cx="2192673" cy="3247425"/>
          </a:xfrm>
          <a:prstGeom prst="rect">
            <a:avLst/>
          </a:prstGeom>
          <a:noFill/>
          <a:ln>
            <a:noFill/>
          </a:ln>
        </p:spPr>
      </p:pic>
      <p:sp>
        <p:nvSpPr>
          <p:cNvPr id="407" name="Google Shape;407;p37"/>
          <p:cNvSpPr txBox="1">
            <a:spLocks noGrp="1"/>
          </p:cNvSpPr>
          <p:nvPr>
            <p:ph type="subTitle" idx="1"/>
          </p:nvPr>
        </p:nvSpPr>
        <p:spPr>
          <a:xfrm>
            <a:off x="683568" y="3723878"/>
            <a:ext cx="5041200" cy="8415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Prepared By :- Gopal Krishn, Harshada Girase</a:t>
            </a:r>
          </a:p>
          <a:p>
            <a:pPr marL="0" lvl="0" indent="0" algn="l" rtl="0">
              <a:spcBef>
                <a:spcPts val="0"/>
              </a:spcBef>
              <a:spcAft>
                <a:spcPts val="0"/>
              </a:spcAft>
              <a:buNone/>
            </a:pPr>
            <a:r>
              <a:rPr lang="en" dirty="0" smtClean="0"/>
              <a:t>Supervised  By :- Swati Bhat</a:t>
            </a:r>
            <a:endParaRPr dirty="0"/>
          </a:p>
        </p:txBody>
      </p:sp>
      <p:sp>
        <p:nvSpPr>
          <p:cNvPr id="408" name="Google Shape;408;p37"/>
          <p:cNvSpPr txBox="1">
            <a:spLocks noGrp="1"/>
          </p:cNvSpPr>
          <p:nvPr>
            <p:ph type="ctrTitle"/>
          </p:nvPr>
        </p:nvSpPr>
        <p:spPr>
          <a:xfrm>
            <a:off x="251520" y="627534"/>
            <a:ext cx="5904656" cy="32403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800" dirty="0" smtClean="0"/>
              <a:t>Blood Bank Management System</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3"/>
          <p:cNvSpPr txBox="1">
            <a:spLocks noGrp="1"/>
          </p:cNvSpPr>
          <p:nvPr>
            <p:ph type="title"/>
          </p:nvPr>
        </p:nvSpPr>
        <p:spPr>
          <a:xfrm>
            <a:off x="683568" y="627534"/>
            <a:ext cx="5976664" cy="531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IN" sz="2400" b="1" dirty="0" smtClean="0">
                <a:latin typeface="+mn-lt"/>
              </a:rPr>
              <a:t>Hardware Requirement :- </a:t>
            </a:r>
            <a:endParaRPr sz="2400" b="1" dirty="0">
              <a:latin typeface="+mn-lt"/>
            </a:endParaRPr>
          </a:p>
        </p:txBody>
      </p:sp>
      <p:graphicFrame>
        <p:nvGraphicFramePr>
          <p:cNvPr id="4" name="Table 3"/>
          <p:cNvGraphicFramePr>
            <a:graphicFrameLocks noGrp="1"/>
          </p:cNvGraphicFramePr>
          <p:nvPr/>
        </p:nvGraphicFramePr>
        <p:xfrm>
          <a:off x="827584" y="1635646"/>
          <a:ext cx="6096000" cy="2304255"/>
        </p:xfrm>
        <a:graphic>
          <a:graphicData uri="http://schemas.openxmlformats.org/drawingml/2006/table">
            <a:tbl>
              <a:tblPr firstRow="1" bandRow="1">
                <a:tableStyleId>{775DCB02-9BB8-47FD-8907-85C794F793BA}</a:tableStyleId>
              </a:tblPr>
              <a:tblGrid>
                <a:gridCol w="3048000"/>
                <a:gridCol w="3048000"/>
              </a:tblGrid>
              <a:tr h="460851">
                <a:tc>
                  <a:txBody>
                    <a:bodyPr/>
                    <a:lstStyle/>
                    <a:p>
                      <a:pPr algn="ctr"/>
                      <a:r>
                        <a:rPr lang="en-IN" dirty="0" smtClean="0">
                          <a:solidFill>
                            <a:schemeClr val="accent5"/>
                          </a:solidFill>
                        </a:rPr>
                        <a:t>Processor</a:t>
                      </a:r>
                      <a:endParaRPr lang="en-US" dirty="0">
                        <a:solidFill>
                          <a:schemeClr val="accent5"/>
                        </a:solidFill>
                        <a:latin typeface="+mn-lt"/>
                      </a:endParaRPr>
                    </a:p>
                  </a:txBody>
                  <a:tcPr/>
                </a:tc>
                <a:tc>
                  <a:txBody>
                    <a:bodyPr/>
                    <a:lstStyle/>
                    <a:p>
                      <a:pPr algn="ctr"/>
                      <a:r>
                        <a:rPr lang="en-IN" dirty="0" smtClean="0">
                          <a:solidFill>
                            <a:schemeClr val="accent5"/>
                          </a:solidFill>
                        </a:rPr>
                        <a:t>Intel</a:t>
                      </a:r>
                      <a:r>
                        <a:rPr lang="en-IN" baseline="0" dirty="0" smtClean="0">
                          <a:solidFill>
                            <a:schemeClr val="accent5"/>
                          </a:solidFill>
                        </a:rPr>
                        <a:t>  i</a:t>
                      </a:r>
                      <a:r>
                        <a:rPr lang="en-IN" baseline="30000" dirty="0" smtClean="0">
                          <a:solidFill>
                            <a:schemeClr val="accent5"/>
                          </a:solidFill>
                        </a:rPr>
                        <a:t>3 </a:t>
                      </a:r>
                      <a:r>
                        <a:rPr lang="en-US" baseline="0" dirty="0" smtClean="0">
                          <a:solidFill>
                            <a:schemeClr val="accent5"/>
                          </a:solidFill>
                        </a:rPr>
                        <a:t>  </a:t>
                      </a:r>
                      <a:endParaRPr lang="en-IN" baseline="0" dirty="0" smtClean="0">
                        <a:solidFill>
                          <a:schemeClr val="accent5"/>
                        </a:solidFill>
                        <a:latin typeface="+mn-lt"/>
                      </a:endParaRPr>
                    </a:p>
                  </a:txBody>
                  <a:tcPr/>
                </a:tc>
              </a:tr>
              <a:tr h="460851">
                <a:tc>
                  <a:txBody>
                    <a:bodyPr/>
                    <a:lstStyle/>
                    <a:p>
                      <a:pPr algn="ctr"/>
                      <a:r>
                        <a:rPr lang="en-IN" dirty="0" smtClean="0"/>
                        <a:t>RAM</a:t>
                      </a:r>
                      <a:endParaRPr lang="en-US" dirty="0">
                        <a:latin typeface="+mn-lt"/>
                      </a:endParaRPr>
                    </a:p>
                  </a:txBody>
                  <a:tcPr/>
                </a:tc>
                <a:tc>
                  <a:txBody>
                    <a:bodyPr/>
                    <a:lstStyle/>
                    <a:p>
                      <a:pPr algn="ctr"/>
                      <a:r>
                        <a:rPr lang="en-IN" dirty="0" smtClean="0"/>
                        <a:t>8</a:t>
                      </a:r>
                      <a:r>
                        <a:rPr lang="en-IN" baseline="0" dirty="0" smtClean="0"/>
                        <a:t> GB </a:t>
                      </a:r>
                      <a:endParaRPr lang="en-US" dirty="0">
                        <a:latin typeface="+mn-lt"/>
                      </a:endParaRPr>
                    </a:p>
                  </a:txBody>
                  <a:tcPr/>
                </a:tc>
              </a:tr>
              <a:tr h="460851">
                <a:tc>
                  <a:txBody>
                    <a:bodyPr/>
                    <a:lstStyle/>
                    <a:p>
                      <a:pPr algn="ctr"/>
                      <a:r>
                        <a:rPr lang="en-IN" dirty="0" smtClean="0"/>
                        <a:t>Hard Disk</a:t>
                      </a:r>
                      <a:endParaRPr lang="en-US" dirty="0">
                        <a:latin typeface="+mn-lt"/>
                      </a:endParaRPr>
                    </a:p>
                  </a:txBody>
                  <a:tcPr/>
                </a:tc>
                <a:tc>
                  <a:txBody>
                    <a:bodyPr/>
                    <a:lstStyle/>
                    <a:p>
                      <a:pPr algn="ctr"/>
                      <a:r>
                        <a:rPr lang="en-IN" dirty="0" smtClean="0"/>
                        <a:t>500 GB</a:t>
                      </a:r>
                      <a:endParaRPr lang="en-US" dirty="0">
                        <a:latin typeface="+mn-lt"/>
                      </a:endParaRPr>
                    </a:p>
                  </a:txBody>
                  <a:tcPr/>
                </a:tc>
              </a:tr>
              <a:tr h="460851">
                <a:tc>
                  <a:txBody>
                    <a:bodyPr/>
                    <a:lstStyle/>
                    <a:p>
                      <a:pPr algn="ctr"/>
                      <a:r>
                        <a:rPr lang="en-IN" dirty="0" smtClean="0"/>
                        <a:t>Monitor</a:t>
                      </a:r>
                      <a:endParaRPr lang="en-US" dirty="0">
                        <a:latin typeface="+mn-lt"/>
                      </a:endParaRPr>
                    </a:p>
                  </a:txBody>
                  <a:tcPr/>
                </a:tc>
                <a:tc>
                  <a:txBody>
                    <a:bodyPr/>
                    <a:lstStyle/>
                    <a:p>
                      <a:pPr algn="ctr"/>
                      <a:r>
                        <a:rPr lang="en-IN" dirty="0" smtClean="0"/>
                        <a:t>15” colour monitor</a:t>
                      </a:r>
                      <a:endParaRPr lang="en-US" dirty="0">
                        <a:latin typeface="+mn-lt"/>
                      </a:endParaRPr>
                    </a:p>
                  </a:txBody>
                  <a:tcPr/>
                </a:tc>
              </a:tr>
              <a:tr h="460851">
                <a:tc>
                  <a:txBody>
                    <a:bodyPr/>
                    <a:lstStyle/>
                    <a:p>
                      <a:pPr algn="ctr"/>
                      <a:r>
                        <a:rPr lang="en-IN" dirty="0" smtClean="0"/>
                        <a:t>Keyboard</a:t>
                      </a:r>
                      <a:endParaRPr lang="en-US" dirty="0">
                        <a:latin typeface="+mn-lt"/>
                      </a:endParaRPr>
                    </a:p>
                  </a:txBody>
                  <a:tcPr/>
                </a:tc>
                <a:tc>
                  <a:txBody>
                    <a:bodyPr/>
                    <a:lstStyle/>
                    <a:p>
                      <a:pPr algn="ctr"/>
                      <a:r>
                        <a:rPr lang="en-IN" dirty="0" smtClean="0"/>
                        <a:t>122 keys</a:t>
                      </a:r>
                      <a:endParaRPr lang="en-US" dirty="0">
                        <a:latin typeface="+mn-lt"/>
                      </a:endParaRPr>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3" name="Picture 2" descr="Screenshot (27).png"/>
          <p:cNvPicPr>
            <a:picLocks noChangeAspect="1"/>
          </p:cNvPicPr>
          <p:nvPr/>
        </p:nvPicPr>
        <p:blipFill>
          <a:blip r:embed="rId3"/>
          <a:stretch>
            <a:fillRect/>
          </a:stretch>
        </p:blipFill>
        <p:spPr>
          <a:xfrm>
            <a:off x="1115616" y="1635646"/>
            <a:ext cx="6480720" cy="3362101"/>
          </a:xfrm>
          <a:prstGeom prst="rect">
            <a:avLst/>
          </a:prstGeom>
        </p:spPr>
      </p:pic>
      <p:sp>
        <p:nvSpPr>
          <p:cNvPr id="6" name="TextBox 5"/>
          <p:cNvSpPr txBox="1"/>
          <p:nvPr/>
        </p:nvSpPr>
        <p:spPr>
          <a:xfrm>
            <a:off x="467544" y="195486"/>
            <a:ext cx="7416824" cy="461665"/>
          </a:xfrm>
          <a:prstGeom prst="rect">
            <a:avLst/>
          </a:prstGeom>
          <a:noFill/>
        </p:spPr>
        <p:txBody>
          <a:bodyPr wrap="square" rtlCol="0">
            <a:spAutoFit/>
          </a:bodyPr>
          <a:lstStyle/>
          <a:p>
            <a:r>
              <a:rPr lang="en-IN" sz="2400" dirty="0" smtClean="0">
                <a:solidFill>
                  <a:schemeClr val="accent5"/>
                </a:solidFill>
                <a:latin typeface="+mn-lt"/>
              </a:rPr>
              <a:t>User Interface:-</a:t>
            </a:r>
            <a:endParaRPr lang="en-US" sz="2400" dirty="0">
              <a:solidFill>
                <a:schemeClr val="accent5"/>
              </a:solidFill>
              <a:latin typeface="+mn-lt"/>
            </a:endParaRPr>
          </a:p>
        </p:txBody>
      </p:sp>
      <p:sp>
        <p:nvSpPr>
          <p:cNvPr id="5" name="TextBox 4"/>
          <p:cNvSpPr txBox="1"/>
          <p:nvPr/>
        </p:nvSpPr>
        <p:spPr>
          <a:xfrm>
            <a:off x="467544" y="771551"/>
            <a:ext cx="7416824" cy="830997"/>
          </a:xfrm>
          <a:prstGeom prst="rect">
            <a:avLst/>
          </a:prstGeom>
          <a:noFill/>
        </p:spPr>
        <p:txBody>
          <a:bodyPr wrap="square" rtlCol="0">
            <a:spAutoFit/>
          </a:bodyPr>
          <a:lstStyle/>
          <a:p>
            <a:r>
              <a:rPr lang="en-GB" sz="2400" dirty="0" smtClean="0">
                <a:solidFill>
                  <a:schemeClr val="accent5"/>
                </a:solidFill>
              </a:rPr>
              <a:t>This is the homepage of the software where you use features, options and etc. </a:t>
            </a:r>
            <a:endParaRPr lang="en-US" sz="2400" dirty="0">
              <a:solidFill>
                <a:schemeClr val="accent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 name="TextBox 6"/>
          <p:cNvSpPr txBox="1"/>
          <p:nvPr/>
        </p:nvSpPr>
        <p:spPr>
          <a:xfrm>
            <a:off x="683568" y="267494"/>
            <a:ext cx="7128792" cy="830997"/>
          </a:xfrm>
          <a:prstGeom prst="rect">
            <a:avLst/>
          </a:prstGeom>
          <a:noFill/>
        </p:spPr>
        <p:txBody>
          <a:bodyPr wrap="square" rtlCol="0">
            <a:spAutoFit/>
          </a:bodyPr>
          <a:lstStyle/>
          <a:p>
            <a:pPr algn="just"/>
            <a:r>
              <a:rPr lang="en-IN" sz="2400" dirty="0" smtClean="0">
                <a:solidFill>
                  <a:schemeClr val="accent5"/>
                </a:solidFill>
              </a:rPr>
              <a:t>New Donor Details: This module store the details of donor</a:t>
            </a:r>
            <a:endParaRPr lang="en-US" sz="2400" dirty="0">
              <a:solidFill>
                <a:schemeClr val="accent5"/>
              </a:solidFill>
            </a:endParaRPr>
          </a:p>
        </p:txBody>
      </p:sp>
      <p:pic>
        <p:nvPicPr>
          <p:cNvPr id="8" name="Picture 7" descr="Screenshot (45).png"/>
          <p:cNvPicPr>
            <a:picLocks noChangeAspect="1"/>
          </p:cNvPicPr>
          <p:nvPr/>
        </p:nvPicPr>
        <p:blipFill>
          <a:blip r:embed="rId3"/>
          <a:stretch>
            <a:fillRect/>
          </a:stretch>
        </p:blipFill>
        <p:spPr>
          <a:xfrm>
            <a:off x="1835696" y="1203598"/>
            <a:ext cx="5920357" cy="37958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25" name="Google Shape;525;p47"/>
          <p:cNvSpPr txBox="1"/>
          <p:nvPr/>
        </p:nvSpPr>
        <p:spPr>
          <a:xfrm>
            <a:off x="6881275" y="3264100"/>
            <a:ext cx="12858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accent3"/>
                </a:solidFill>
                <a:latin typeface="Krona One"/>
                <a:ea typeface="Krona One"/>
                <a:cs typeface="Krona One"/>
                <a:sym typeface="Krona One"/>
              </a:rPr>
              <a:t>2024</a:t>
            </a:r>
            <a:endParaRPr sz="2200" b="1" dirty="0">
              <a:solidFill>
                <a:schemeClr val="accent3"/>
              </a:solidFill>
              <a:latin typeface="Krona One"/>
              <a:ea typeface="Krona One"/>
              <a:cs typeface="Krona One"/>
              <a:sym typeface="Krona One"/>
            </a:endParaRPr>
          </a:p>
        </p:txBody>
      </p:sp>
      <p:pic>
        <p:nvPicPr>
          <p:cNvPr id="5" name="Picture 4" descr="Screenshot (47).png"/>
          <p:cNvPicPr>
            <a:picLocks noChangeAspect="1"/>
          </p:cNvPicPr>
          <p:nvPr/>
        </p:nvPicPr>
        <p:blipFill>
          <a:blip r:embed="rId3"/>
          <a:stretch>
            <a:fillRect/>
          </a:stretch>
        </p:blipFill>
        <p:spPr>
          <a:xfrm>
            <a:off x="1619672" y="1419622"/>
            <a:ext cx="5688632" cy="3312368"/>
          </a:xfrm>
          <a:prstGeom prst="rect">
            <a:avLst/>
          </a:prstGeom>
        </p:spPr>
      </p:pic>
      <p:sp>
        <p:nvSpPr>
          <p:cNvPr id="6" name="TextBox 5"/>
          <p:cNvSpPr txBox="1"/>
          <p:nvPr/>
        </p:nvSpPr>
        <p:spPr>
          <a:xfrm>
            <a:off x="899592" y="267494"/>
            <a:ext cx="6480720" cy="830997"/>
          </a:xfrm>
          <a:prstGeom prst="rect">
            <a:avLst/>
          </a:prstGeom>
          <a:noFill/>
        </p:spPr>
        <p:txBody>
          <a:bodyPr wrap="square" rtlCol="0">
            <a:spAutoFit/>
          </a:bodyPr>
          <a:lstStyle/>
          <a:p>
            <a:pPr algn="just"/>
            <a:r>
              <a:rPr lang="en-IN" sz="2400" dirty="0" smtClean="0">
                <a:solidFill>
                  <a:schemeClr val="accent5"/>
                </a:solidFill>
              </a:rPr>
              <a:t>Search Donor:- Search donor information on the based of various factor</a:t>
            </a:r>
            <a:endParaRPr lang="en-US" sz="2400" dirty="0">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25" name="Google Shape;525;p47"/>
          <p:cNvSpPr txBox="1"/>
          <p:nvPr/>
        </p:nvSpPr>
        <p:spPr>
          <a:xfrm>
            <a:off x="6881275" y="3264100"/>
            <a:ext cx="12858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accent3"/>
                </a:solidFill>
                <a:latin typeface="Krona One"/>
                <a:ea typeface="Krona One"/>
                <a:cs typeface="Krona One"/>
                <a:sym typeface="Krona One"/>
              </a:rPr>
              <a:t>2024</a:t>
            </a:r>
            <a:endParaRPr sz="2200" b="1" dirty="0">
              <a:solidFill>
                <a:schemeClr val="accent3"/>
              </a:solidFill>
              <a:latin typeface="Krona One"/>
              <a:ea typeface="Krona One"/>
              <a:cs typeface="Krona One"/>
              <a:sym typeface="Krona One"/>
            </a:endParaRPr>
          </a:p>
        </p:txBody>
      </p:sp>
      <p:pic>
        <p:nvPicPr>
          <p:cNvPr id="6" name="Picture 5" descr="image (1).png"/>
          <p:cNvPicPr>
            <a:picLocks noChangeAspect="1"/>
          </p:cNvPicPr>
          <p:nvPr/>
        </p:nvPicPr>
        <p:blipFill>
          <a:blip r:embed="rId3"/>
          <a:stretch>
            <a:fillRect/>
          </a:stretch>
        </p:blipFill>
        <p:spPr>
          <a:xfrm>
            <a:off x="683568" y="1491630"/>
            <a:ext cx="8172400" cy="3370614"/>
          </a:xfrm>
          <a:prstGeom prst="rect">
            <a:avLst/>
          </a:prstGeom>
        </p:spPr>
      </p:pic>
      <p:sp>
        <p:nvSpPr>
          <p:cNvPr id="8" name="TextBox 7"/>
          <p:cNvSpPr txBox="1"/>
          <p:nvPr/>
        </p:nvSpPr>
        <p:spPr>
          <a:xfrm>
            <a:off x="755576" y="339502"/>
            <a:ext cx="7704856" cy="461665"/>
          </a:xfrm>
          <a:prstGeom prst="rect">
            <a:avLst/>
          </a:prstGeom>
          <a:noFill/>
        </p:spPr>
        <p:txBody>
          <a:bodyPr wrap="square" rtlCol="0">
            <a:spAutoFit/>
          </a:bodyPr>
          <a:lstStyle/>
          <a:p>
            <a:r>
              <a:rPr lang="en-IN" sz="2400" dirty="0" smtClean="0">
                <a:solidFill>
                  <a:schemeClr val="accent5"/>
                </a:solidFill>
              </a:rPr>
              <a:t>Donor Details:- Display the information of domain  </a:t>
            </a:r>
            <a:endParaRPr lang="en-US" sz="2400" dirty="0">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25" name="Google Shape;525;p47"/>
          <p:cNvSpPr txBox="1"/>
          <p:nvPr/>
        </p:nvSpPr>
        <p:spPr>
          <a:xfrm>
            <a:off x="6881275" y="3264100"/>
            <a:ext cx="12858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accent3"/>
                </a:solidFill>
                <a:latin typeface="Krona One"/>
                <a:ea typeface="Krona One"/>
                <a:cs typeface="Krona One"/>
                <a:sym typeface="Krona One"/>
              </a:rPr>
              <a:t>2024</a:t>
            </a:r>
            <a:endParaRPr sz="2200" b="1" dirty="0">
              <a:solidFill>
                <a:schemeClr val="accent3"/>
              </a:solidFill>
              <a:latin typeface="Krona One"/>
              <a:ea typeface="Krona One"/>
              <a:cs typeface="Krona One"/>
              <a:sym typeface="Krona One"/>
            </a:endParaRPr>
          </a:p>
        </p:txBody>
      </p:sp>
      <p:pic>
        <p:nvPicPr>
          <p:cNvPr id="6" name="Picture 5" descr="image (8).png"/>
          <p:cNvPicPr/>
          <p:nvPr/>
        </p:nvPicPr>
        <p:blipFill>
          <a:blip r:embed="rId3"/>
          <a:stretch>
            <a:fillRect/>
          </a:stretch>
        </p:blipFill>
        <p:spPr>
          <a:xfrm>
            <a:off x="1403648" y="1635646"/>
            <a:ext cx="5685965" cy="3212327"/>
          </a:xfrm>
          <a:prstGeom prst="rect">
            <a:avLst/>
          </a:prstGeom>
        </p:spPr>
      </p:pic>
      <p:sp>
        <p:nvSpPr>
          <p:cNvPr id="8" name="TextBox 7"/>
          <p:cNvSpPr txBox="1"/>
          <p:nvPr/>
        </p:nvSpPr>
        <p:spPr>
          <a:xfrm>
            <a:off x="971600" y="483518"/>
            <a:ext cx="5760640" cy="830997"/>
          </a:xfrm>
          <a:prstGeom prst="rect">
            <a:avLst/>
          </a:prstGeom>
          <a:noFill/>
        </p:spPr>
        <p:txBody>
          <a:bodyPr wrap="square" rtlCol="0">
            <a:spAutoFit/>
          </a:bodyPr>
          <a:lstStyle/>
          <a:p>
            <a:pPr algn="just"/>
            <a:r>
              <a:rPr lang="en-IN" sz="2400" dirty="0" smtClean="0">
                <a:solidFill>
                  <a:schemeClr val="accent5"/>
                </a:solidFill>
              </a:rPr>
              <a:t>Sell To :- Store the details of buyer information </a:t>
            </a:r>
            <a:r>
              <a:rPr lang="en-IN" sz="2400" dirty="0" smtClean="0"/>
              <a:t> </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25" name="Google Shape;525;p47"/>
          <p:cNvSpPr txBox="1"/>
          <p:nvPr/>
        </p:nvSpPr>
        <p:spPr>
          <a:xfrm>
            <a:off x="6881275" y="3264100"/>
            <a:ext cx="12858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accent3"/>
                </a:solidFill>
                <a:latin typeface="Krona One"/>
                <a:ea typeface="Krona One"/>
                <a:cs typeface="Krona One"/>
                <a:sym typeface="Krona One"/>
              </a:rPr>
              <a:t>2024</a:t>
            </a:r>
            <a:endParaRPr sz="2200" b="1" dirty="0">
              <a:solidFill>
                <a:schemeClr val="accent3"/>
              </a:solidFill>
              <a:latin typeface="Krona One"/>
              <a:ea typeface="Krona One"/>
              <a:cs typeface="Krona One"/>
              <a:sym typeface="Krona One"/>
            </a:endParaRPr>
          </a:p>
        </p:txBody>
      </p:sp>
      <p:pic>
        <p:nvPicPr>
          <p:cNvPr id="5" name="Picture 4" descr="image (6).png"/>
          <p:cNvPicPr/>
          <p:nvPr/>
        </p:nvPicPr>
        <p:blipFill>
          <a:blip r:embed="rId3"/>
          <a:stretch>
            <a:fillRect/>
          </a:stretch>
        </p:blipFill>
        <p:spPr>
          <a:xfrm>
            <a:off x="1547664" y="1419622"/>
            <a:ext cx="5943600" cy="3214370"/>
          </a:xfrm>
          <a:prstGeom prst="rect">
            <a:avLst/>
          </a:prstGeom>
        </p:spPr>
      </p:pic>
      <p:sp>
        <p:nvSpPr>
          <p:cNvPr id="7" name="TextBox 6"/>
          <p:cNvSpPr txBox="1"/>
          <p:nvPr/>
        </p:nvSpPr>
        <p:spPr>
          <a:xfrm>
            <a:off x="1115616" y="339502"/>
            <a:ext cx="6480720" cy="830997"/>
          </a:xfrm>
          <a:prstGeom prst="rect">
            <a:avLst/>
          </a:prstGeom>
          <a:noFill/>
        </p:spPr>
        <p:txBody>
          <a:bodyPr wrap="square" rtlCol="0">
            <a:spAutoFit/>
          </a:bodyPr>
          <a:lstStyle/>
          <a:p>
            <a:r>
              <a:rPr lang="en-IN" sz="2400" dirty="0" smtClean="0">
                <a:solidFill>
                  <a:schemeClr val="accent5"/>
                </a:solidFill>
              </a:rPr>
              <a:t>Search Buyer :- Search buyer details based on the name and packet number.</a:t>
            </a:r>
            <a:endParaRPr lang="en-US" sz="2400" dirty="0">
              <a:solidFill>
                <a:schemeClr val="accent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25" name="Google Shape;525;p47"/>
          <p:cNvSpPr txBox="1"/>
          <p:nvPr/>
        </p:nvSpPr>
        <p:spPr>
          <a:xfrm>
            <a:off x="6881275" y="3264100"/>
            <a:ext cx="12858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accent3"/>
                </a:solidFill>
                <a:latin typeface="Krona One"/>
                <a:ea typeface="Krona One"/>
                <a:cs typeface="Krona One"/>
                <a:sym typeface="Krona One"/>
              </a:rPr>
              <a:t>2024</a:t>
            </a:r>
            <a:endParaRPr sz="2200" b="1" dirty="0">
              <a:solidFill>
                <a:schemeClr val="accent3"/>
              </a:solidFill>
              <a:latin typeface="Krona One"/>
              <a:ea typeface="Krona One"/>
              <a:cs typeface="Krona One"/>
              <a:sym typeface="Krona One"/>
            </a:endParaRPr>
          </a:p>
        </p:txBody>
      </p:sp>
      <p:sp>
        <p:nvSpPr>
          <p:cNvPr id="10" name="TextBox 9"/>
          <p:cNvSpPr txBox="1"/>
          <p:nvPr/>
        </p:nvSpPr>
        <p:spPr>
          <a:xfrm>
            <a:off x="1115616" y="555526"/>
            <a:ext cx="6480720" cy="830997"/>
          </a:xfrm>
          <a:prstGeom prst="rect">
            <a:avLst/>
          </a:prstGeom>
          <a:noFill/>
        </p:spPr>
        <p:txBody>
          <a:bodyPr wrap="square" rtlCol="0">
            <a:spAutoFit/>
          </a:bodyPr>
          <a:lstStyle/>
          <a:p>
            <a:pPr algn="just"/>
            <a:r>
              <a:rPr lang="en-IN" sz="2400" dirty="0" smtClean="0">
                <a:solidFill>
                  <a:schemeClr val="accent5"/>
                </a:solidFill>
              </a:rPr>
              <a:t>Buyer Detail:- shows the buyer details based on the name and packet number.</a:t>
            </a:r>
            <a:endParaRPr lang="en-US" sz="2400" dirty="0">
              <a:solidFill>
                <a:schemeClr val="accent5"/>
              </a:solidFill>
            </a:endParaRPr>
          </a:p>
        </p:txBody>
      </p:sp>
      <p:pic>
        <p:nvPicPr>
          <p:cNvPr id="22" name="Picture 21" descr="Screenshot (51).png"/>
          <p:cNvPicPr>
            <a:picLocks noChangeAspect="1"/>
          </p:cNvPicPr>
          <p:nvPr/>
        </p:nvPicPr>
        <p:blipFill>
          <a:blip r:embed="rId3"/>
          <a:stretch>
            <a:fillRect/>
          </a:stretch>
        </p:blipFill>
        <p:spPr>
          <a:xfrm>
            <a:off x="107504" y="1563639"/>
            <a:ext cx="4464496" cy="2326730"/>
          </a:xfrm>
          <a:prstGeom prst="rect">
            <a:avLst/>
          </a:prstGeom>
        </p:spPr>
      </p:pic>
      <p:pic>
        <p:nvPicPr>
          <p:cNvPr id="23" name="Picture 22" descr="Screenshot (52).png"/>
          <p:cNvPicPr>
            <a:picLocks noChangeAspect="1"/>
          </p:cNvPicPr>
          <p:nvPr/>
        </p:nvPicPr>
        <p:blipFill>
          <a:blip r:embed="rId4"/>
          <a:stretch>
            <a:fillRect/>
          </a:stretch>
        </p:blipFill>
        <p:spPr>
          <a:xfrm>
            <a:off x="4716016" y="2859782"/>
            <a:ext cx="4320480" cy="20882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25" name="Google Shape;525;p47"/>
          <p:cNvSpPr txBox="1"/>
          <p:nvPr/>
        </p:nvSpPr>
        <p:spPr>
          <a:xfrm>
            <a:off x="6881275" y="3264100"/>
            <a:ext cx="12858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accent3"/>
                </a:solidFill>
                <a:latin typeface="Krona One"/>
                <a:ea typeface="Krona One"/>
                <a:cs typeface="Krona One"/>
                <a:sym typeface="Krona One"/>
              </a:rPr>
              <a:t>2024</a:t>
            </a:r>
            <a:endParaRPr sz="2200" b="1" dirty="0">
              <a:solidFill>
                <a:schemeClr val="accent3"/>
              </a:solidFill>
              <a:latin typeface="Krona One"/>
              <a:ea typeface="Krona One"/>
              <a:cs typeface="Krona One"/>
              <a:sym typeface="Krona One"/>
            </a:endParaRPr>
          </a:p>
        </p:txBody>
      </p:sp>
      <p:pic>
        <p:nvPicPr>
          <p:cNvPr id="6" name="Picture 5" descr="Screenshot (23).png"/>
          <p:cNvPicPr>
            <a:picLocks noChangeAspect="1"/>
          </p:cNvPicPr>
          <p:nvPr/>
        </p:nvPicPr>
        <p:blipFill>
          <a:blip r:embed="rId3"/>
          <a:stretch>
            <a:fillRect/>
          </a:stretch>
        </p:blipFill>
        <p:spPr>
          <a:xfrm>
            <a:off x="3203848" y="915566"/>
            <a:ext cx="3384376" cy="3939902"/>
          </a:xfrm>
          <a:prstGeom prst="rect">
            <a:avLst/>
          </a:prstGeom>
        </p:spPr>
      </p:pic>
      <p:sp>
        <p:nvSpPr>
          <p:cNvPr id="8" name="TextBox 7"/>
          <p:cNvSpPr txBox="1"/>
          <p:nvPr/>
        </p:nvSpPr>
        <p:spPr>
          <a:xfrm>
            <a:off x="683568" y="195486"/>
            <a:ext cx="7272808" cy="461665"/>
          </a:xfrm>
          <a:prstGeom prst="rect">
            <a:avLst/>
          </a:prstGeom>
          <a:noFill/>
        </p:spPr>
        <p:txBody>
          <a:bodyPr wrap="square" rtlCol="0">
            <a:spAutoFit/>
          </a:bodyPr>
          <a:lstStyle/>
          <a:p>
            <a:pPr algn="just"/>
            <a:r>
              <a:rPr lang="en-IN" sz="2400" dirty="0" smtClean="0">
                <a:solidFill>
                  <a:schemeClr val="accent5"/>
                </a:solidFill>
              </a:rPr>
              <a:t>Blood Packets  :- Shows the available blood packets  </a:t>
            </a:r>
            <a:endParaRPr lang="en-US" sz="2400" dirty="0">
              <a:solidFill>
                <a:schemeClr val="accent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8" name="Google Shape;508;p46"/>
          <p:cNvPicPr preferRelativeResize="0"/>
          <p:nvPr/>
        </p:nvPicPr>
        <p:blipFill>
          <a:blip r:embed="rId3">
            <a:alphaModFix/>
          </a:blip>
          <a:stretch>
            <a:fillRect/>
          </a:stretch>
        </p:blipFill>
        <p:spPr>
          <a:xfrm>
            <a:off x="7084863" y="3835450"/>
            <a:ext cx="790575" cy="733425"/>
          </a:xfrm>
          <a:prstGeom prst="rect">
            <a:avLst/>
          </a:prstGeom>
          <a:noFill/>
          <a:ln>
            <a:noFill/>
          </a:ln>
        </p:spPr>
      </p:pic>
      <p:pic>
        <p:nvPicPr>
          <p:cNvPr id="509" name="Google Shape;509;p46"/>
          <p:cNvPicPr preferRelativeResize="0"/>
          <p:nvPr/>
        </p:nvPicPr>
        <p:blipFill>
          <a:blip r:embed="rId4">
            <a:alphaModFix/>
          </a:blip>
          <a:stretch>
            <a:fillRect/>
          </a:stretch>
        </p:blipFill>
        <p:spPr>
          <a:xfrm>
            <a:off x="7164288" y="1059582"/>
            <a:ext cx="1095375" cy="866775"/>
          </a:xfrm>
          <a:prstGeom prst="rect">
            <a:avLst/>
          </a:prstGeom>
          <a:noFill/>
          <a:ln>
            <a:noFill/>
          </a:ln>
        </p:spPr>
      </p:pic>
      <p:sp>
        <p:nvSpPr>
          <p:cNvPr id="8" name="Title 7"/>
          <p:cNvSpPr>
            <a:spLocks noGrp="1"/>
          </p:cNvSpPr>
          <p:nvPr>
            <p:ph type="title"/>
          </p:nvPr>
        </p:nvSpPr>
        <p:spPr>
          <a:xfrm>
            <a:off x="-396552" y="1059582"/>
            <a:ext cx="9145016" cy="2160240"/>
          </a:xfrm>
        </p:spPr>
        <p:txBody>
          <a:bodyPr/>
          <a:lstStyle/>
          <a:p>
            <a:r>
              <a:rPr lang="en-IN" sz="4000" dirty="0" smtClean="0">
                <a:latin typeface="+mn-lt"/>
              </a:rPr>
              <a:t>Data Tables</a:t>
            </a:r>
            <a:endParaRPr lang="en-US" sz="4000"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683568" y="0"/>
            <a:ext cx="7704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smtClean="0"/>
              <a:t>INTRODUCTION:-</a:t>
            </a:r>
            <a:endParaRPr sz="2400" dirty="0"/>
          </a:p>
        </p:txBody>
      </p:sp>
      <p:sp>
        <p:nvSpPr>
          <p:cNvPr id="443" name="Google Shape;443;p40"/>
          <p:cNvSpPr txBox="1">
            <a:spLocks noGrp="1"/>
          </p:cNvSpPr>
          <p:nvPr>
            <p:ph type="subTitle" idx="1"/>
          </p:nvPr>
        </p:nvSpPr>
        <p:spPr>
          <a:xfrm>
            <a:off x="-324544" y="915566"/>
            <a:ext cx="9289032" cy="5020022"/>
          </a:xfrm>
          <a:prstGeom prst="rect">
            <a:avLst/>
          </a:prstGeom>
        </p:spPr>
        <p:txBody>
          <a:bodyPr spcFirstLastPara="1" wrap="square" lIns="91425" tIns="91425" rIns="91425" bIns="91425" anchor="ctr" anchorCtr="0">
            <a:noAutofit/>
          </a:bodyPr>
          <a:lstStyle/>
          <a:p>
            <a:pPr marL="971550" lvl="1" indent="-514350" algn="just">
              <a:buFont typeface="+mj-lt"/>
              <a:buAutoNum type="arabicPeriod"/>
            </a:pPr>
            <a:r>
              <a:rPr lang="en-GB" sz="2400" dirty="0" smtClean="0">
                <a:latin typeface="+mn-lt"/>
              </a:rPr>
              <a:t>The Main objective of the Blood Bank Management System is to manage the details of Blood, Donor, Blood Group, Blood Bank, Stock and maintain the buyer . </a:t>
            </a:r>
          </a:p>
          <a:p>
            <a:pPr marL="971550" lvl="1" indent="-514350" algn="just">
              <a:buFont typeface="+mj-lt"/>
              <a:buAutoNum type="arabicPeriod"/>
            </a:pPr>
            <a:r>
              <a:rPr lang="en-GB" sz="2400" dirty="0" smtClean="0">
                <a:latin typeface="+mn-lt"/>
              </a:rPr>
              <a:t>The </a:t>
            </a:r>
            <a:r>
              <a:rPr lang="en-GB" sz="2400" dirty="0" smtClean="0">
                <a:latin typeface="+mn-lt"/>
              </a:rPr>
              <a:t>Project is totally built at administrative end and thus only the administrator is guaranteed the access.</a:t>
            </a:r>
          </a:p>
          <a:p>
            <a:pPr marL="971550" lvl="1" indent="-514350" algn="just">
              <a:buFont typeface="+mj-lt"/>
              <a:buAutoNum type="arabicPeriod"/>
            </a:pPr>
            <a:r>
              <a:rPr lang="en-GB" sz="2400" dirty="0" smtClean="0">
                <a:latin typeface="+mn-lt"/>
              </a:rPr>
              <a:t>The purpose of the project is to build an application program to reduce the manual work for managing the Blood, Donor, and also sell the blood packet.</a:t>
            </a:r>
          </a:p>
          <a:p>
            <a:pPr marL="971550" lvl="1" indent="-514350" algn="just">
              <a:buFont typeface="+mj-lt"/>
              <a:buAutoNum type="arabicPeriod"/>
            </a:pPr>
            <a:r>
              <a:rPr lang="en-GB" sz="2400" dirty="0" smtClean="0">
                <a:latin typeface="+mn-lt"/>
              </a:rPr>
              <a:t>It track all the details about buyer and Blood Bank, Stock</a:t>
            </a:r>
          </a:p>
          <a:p>
            <a:pPr marL="971550" lvl="1" indent="-514350" algn="just">
              <a:buFont typeface="+mj-lt"/>
              <a:buAutoNum type="arabicPeriod"/>
            </a:pPr>
            <a:endParaRPr lang="en-GB" sz="2400" dirty="0" smtClean="0"/>
          </a:p>
          <a:p>
            <a:pPr marL="971550" lvl="1" indent="-514350" algn="just">
              <a:buFont typeface="+mj-lt"/>
              <a:buAutoNum type="arabicPeriod"/>
            </a:pPr>
            <a:endParaRPr lang="en-GB" sz="3200" dirty="0" smtClean="0"/>
          </a:p>
          <a:p>
            <a:pPr marL="971550" lvl="1" indent="-514350" algn="just">
              <a:buFont typeface="+mj-lt"/>
              <a:buAutoNum type="arabicPeriod"/>
            </a:pPr>
            <a:endParaRPr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dirty="0" smtClean="0">
                <a:latin typeface="+mn-lt"/>
              </a:rPr>
              <a:t>Donor table:-</a:t>
            </a:r>
            <a:endParaRPr lang="en-US" sz="2400" dirty="0">
              <a:latin typeface="+mn-lt"/>
            </a:endParaRPr>
          </a:p>
        </p:txBody>
      </p:sp>
      <p:graphicFrame>
        <p:nvGraphicFramePr>
          <p:cNvPr id="4" name="Table 3"/>
          <p:cNvGraphicFramePr>
            <a:graphicFrameLocks noGrp="1"/>
          </p:cNvGraphicFramePr>
          <p:nvPr/>
        </p:nvGraphicFramePr>
        <p:xfrm>
          <a:off x="1043608" y="1131590"/>
          <a:ext cx="7344813" cy="3822479"/>
        </p:xfrm>
        <a:graphic>
          <a:graphicData uri="http://schemas.openxmlformats.org/drawingml/2006/table">
            <a:tbl>
              <a:tblPr firstRow="1" bandRow="1">
                <a:tableStyleId>{21E4AEA4-8DFA-4A89-87EB-49C32662AFE0}</a:tableStyleId>
              </a:tblPr>
              <a:tblGrid>
                <a:gridCol w="955072"/>
                <a:gridCol w="1551990"/>
                <a:gridCol w="1253531"/>
                <a:gridCol w="1253531"/>
                <a:gridCol w="2330689"/>
              </a:tblGrid>
              <a:tr h="577842">
                <a:tc>
                  <a:txBody>
                    <a:bodyPr/>
                    <a:lstStyle/>
                    <a:p>
                      <a:pPr algn="ctr"/>
                      <a:r>
                        <a:rPr lang="en-IN" sz="1600" dirty="0" smtClean="0"/>
                        <a:t>SR.</a:t>
                      </a:r>
                      <a:r>
                        <a:rPr lang="en-IN" sz="1600" baseline="0" dirty="0" smtClean="0"/>
                        <a:t> No</a:t>
                      </a:r>
                      <a:endParaRPr lang="en-US" sz="1600" dirty="0">
                        <a:solidFill>
                          <a:schemeClr val="accent5"/>
                        </a:solidFill>
                      </a:endParaRPr>
                    </a:p>
                  </a:txBody>
                  <a:tcPr/>
                </a:tc>
                <a:tc>
                  <a:txBody>
                    <a:bodyPr/>
                    <a:lstStyle/>
                    <a:p>
                      <a:pPr algn="ctr"/>
                      <a:r>
                        <a:rPr lang="en-IN" sz="1600" dirty="0" smtClean="0"/>
                        <a:t>Column</a:t>
                      </a:r>
                      <a:r>
                        <a:rPr lang="en-IN" sz="1600" baseline="0" dirty="0" smtClean="0"/>
                        <a:t> </a:t>
                      </a:r>
                      <a:r>
                        <a:rPr lang="en-IN" sz="1600" dirty="0" smtClean="0"/>
                        <a:t>Name</a:t>
                      </a:r>
                      <a:endParaRPr lang="en-US" sz="1600" dirty="0">
                        <a:solidFill>
                          <a:schemeClr val="accent5"/>
                        </a:solidFill>
                        <a:latin typeface="Barlow" charset="0"/>
                      </a:endParaRPr>
                    </a:p>
                  </a:txBody>
                  <a:tcPr/>
                </a:tc>
                <a:tc>
                  <a:txBody>
                    <a:bodyPr/>
                    <a:lstStyle/>
                    <a:p>
                      <a:pPr algn="ctr"/>
                      <a:r>
                        <a:rPr lang="en-IN" sz="1600" dirty="0" smtClean="0"/>
                        <a:t>Type</a:t>
                      </a:r>
                      <a:endParaRPr lang="en-US" sz="1600" dirty="0">
                        <a:solidFill>
                          <a:schemeClr val="accent5"/>
                        </a:solidFill>
                      </a:endParaRPr>
                    </a:p>
                  </a:txBody>
                  <a:tcPr/>
                </a:tc>
                <a:tc>
                  <a:txBody>
                    <a:bodyPr/>
                    <a:lstStyle/>
                    <a:p>
                      <a:pPr algn="ctr"/>
                      <a:r>
                        <a:rPr lang="en-IN" sz="1600" dirty="0" smtClean="0"/>
                        <a:t>Size</a:t>
                      </a:r>
                      <a:endParaRPr lang="en-US" sz="1600" dirty="0">
                        <a:solidFill>
                          <a:schemeClr val="accent5"/>
                        </a:solidFill>
                      </a:endParaRPr>
                    </a:p>
                  </a:txBody>
                  <a:tcPr/>
                </a:tc>
                <a:tc>
                  <a:txBody>
                    <a:bodyPr/>
                    <a:lstStyle/>
                    <a:p>
                      <a:pPr algn="ctr"/>
                      <a:r>
                        <a:rPr lang="en-IN" sz="1600" dirty="0" smtClean="0"/>
                        <a:t>Description</a:t>
                      </a:r>
                      <a:endParaRPr lang="en-US" sz="1600" dirty="0">
                        <a:solidFill>
                          <a:schemeClr val="accent5"/>
                        </a:solidFill>
                      </a:endParaRPr>
                    </a:p>
                  </a:txBody>
                  <a:tcPr/>
                </a:tc>
              </a:tr>
              <a:tr h="304127">
                <a:tc>
                  <a:txBody>
                    <a:bodyPr/>
                    <a:lstStyle/>
                    <a:p>
                      <a:pPr marL="342900" indent="-342900" algn="ctr">
                        <a:buFontTx/>
                        <a:buNone/>
                      </a:pPr>
                      <a:r>
                        <a:rPr lang="en-IN" dirty="0" smtClean="0"/>
                        <a:t>1.</a:t>
                      </a:r>
                      <a:endParaRPr lang="en-IN" dirty="0" smtClean="0">
                        <a:solidFill>
                          <a:schemeClr val="accent5"/>
                        </a:solidFill>
                        <a:latin typeface="+mn-lt"/>
                      </a:endParaRPr>
                    </a:p>
                  </a:txBody>
                  <a:tcPr/>
                </a:tc>
                <a:tc>
                  <a:txBody>
                    <a:bodyPr/>
                    <a:lstStyle/>
                    <a:p>
                      <a:pPr algn="ctr"/>
                      <a:r>
                        <a:rPr lang="en-IN" dirty="0" smtClean="0"/>
                        <a:t>Packet</a:t>
                      </a:r>
                      <a:r>
                        <a:rPr lang="en-IN" baseline="0" dirty="0" smtClean="0"/>
                        <a:t>_No</a:t>
                      </a:r>
                      <a:endParaRPr lang="en-US" dirty="0">
                        <a:solidFill>
                          <a:schemeClr val="accent5"/>
                        </a:solidFill>
                        <a:latin typeface="+mn-lt"/>
                      </a:endParaRPr>
                    </a:p>
                  </a:txBody>
                  <a:tcPr/>
                </a:tc>
                <a:tc>
                  <a:txBody>
                    <a:bodyPr/>
                    <a:lstStyle/>
                    <a:p>
                      <a:pPr algn="ctr"/>
                      <a:r>
                        <a:rPr lang="en-IN" dirty="0" smtClean="0"/>
                        <a:t>Int</a:t>
                      </a:r>
                      <a:endParaRPr lang="en-US" dirty="0">
                        <a:solidFill>
                          <a:schemeClr val="accent5"/>
                        </a:solidFill>
                        <a:latin typeface="+mn-lt"/>
                      </a:endParaRPr>
                    </a:p>
                  </a:txBody>
                  <a:tcPr/>
                </a:tc>
                <a:tc>
                  <a:txBody>
                    <a:bodyPr/>
                    <a:lstStyle/>
                    <a:p>
                      <a:pPr algn="ctr"/>
                      <a:r>
                        <a:rPr lang="en-IN" dirty="0" smtClean="0"/>
                        <a:t>255</a:t>
                      </a:r>
                      <a:endParaRPr lang="en-US" dirty="0">
                        <a:solidFill>
                          <a:schemeClr val="accent5"/>
                        </a:solidFill>
                        <a:latin typeface="+mn-lt"/>
                      </a:endParaRPr>
                    </a:p>
                  </a:txBody>
                  <a:tcPr/>
                </a:tc>
                <a:tc>
                  <a:txBody>
                    <a:bodyPr/>
                    <a:lstStyle/>
                    <a:p>
                      <a:pPr algn="ctr"/>
                      <a:r>
                        <a:rPr lang="en-IN" dirty="0" smtClean="0"/>
                        <a:t>Primary</a:t>
                      </a:r>
                      <a:r>
                        <a:rPr lang="en-IN" baseline="0" dirty="0" smtClean="0"/>
                        <a:t> Key</a:t>
                      </a:r>
                      <a:endParaRPr lang="en-US" dirty="0">
                        <a:solidFill>
                          <a:schemeClr val="accent5"/>
                        </a:solidFill>
                        <a:latin typeface="+mn-lt"/>
                      </a:endParaRPr>
                    </a:p>
                  </a:txBody>
                  <a:tcPr/>
                </a:tc>
              </a:tr>
              <a:tr h="304127">
                <a:tc>
                  <a:txBody>
                    <a:bodyPr/>
                    <a:lstStyle/>
                    <a:p>
                      <a:pPr marL="342900" indent="-342900" algn="ctr">
                        <a:buFontTx/>
                        <a:buNone/>
                      </a:pPr>
                      <a:r>
                        <a:rPr lang="en-IN" dirty="0" smtClean="0"/>
                        <a:t>2.</a:t>
                      </a:r>
                      <a:endParaRPr lang="en-US" dirty="0">
                        <a:solidFill>
                          <a:schemeClr val="accent5"/>
                        </a:solidFill>
                        <a:latin typeface="+mn-lt"/>
                      </a:endParaRPr>
                    </a:p>
                  </a:txBody>
                  <a:tcPr/>
                </a:tc>
                <a:tc>
                  <a:txBody>
                    <a:bodyPr/>
                    <a:lstStyle/>
                    <a:p>
                      <a:pPr algn="ctr"/>
                      <a:r>
                        <a:rPr lang="en-IN" dirty="0" smtClean="0"/>
                        <a:t>Donor_Name</a:t>
                      </a:r>
                      <a:endParaRPr lang="en-US" dirty="0">
                        <a:solidFill>
                          <a:schemeClr val="accent5"/>
                        </a:solidFill>
                        <a:latin typeface="+mn-lt"/>
                      </a:endParaRPr>
                    </a:p>
                  </a:txBody>
                  <a:tcPr/>
                </a:tc>
                <a:tc>
                  <a:txBody>
                    <a:bodyPr/>
                    <a:lstStyle/>
                    <a:p>
                      <a:pPr algn="ctr"/>
                      <a:r>
                        <a:rPr lang="en-IN" dirty="0" smtClean="0"/>
                        <a:t>Varchar</a:t>
                      </a:r>
                      <a:endParaRPr lang="en-US" dirty="0">
                        <a:solidFill>
                          <a:schemeClr val="accent5"/>
                        </a:solidFill>
                        <a:latin typeface="+mn-lt"/>
                      </a:endParaRPr>
                    </a:p>
                  </a:txBody>
                  <a:tcPr/>
                </a:tc>
                <a:tc>
                  <a:txBody>
                    <a:bodyPr/>
                    <a:lstStyle/>
                    <a:p>
                      <a:pPr algn="ctr"/>
                      <a:r>
                        <a:rPr lang="en-IN" dirty="0" smtClean="0"/>
                        <a:t>50</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r h="304127">
                <a:tc>
                  <a:txBody>
                    <a:bodyPr/>
                    <a:lstStyle/>
                    <a:p>
                      <a:pPr marL="342900" indent="-342900" algn="ctr">
                        <a:buFontTx/>
                        <a:buNone/>
                      </a:pPr>
                      <a:r>
                        <a:rPr lang="en-IN" dirty="0" smtClean="0"/>
                        <a:t>3.</a:t>
                      </a:r>
                      <a:endParaRPr lang="en-IN" dirty="0" smtClean="0">
                        <a:solidFill>
                          <a:schemeClr val="accent5"/>
                        </a:solidFill>
                        <a:latin typeface="+mn-lt"/>
                      </a:endParaRPr>
                    </a:p>
                  </a:txBody>
                  <a:tcPr/>
                </a:tc>
                <a:tc>
                  <a:txBody>
                    <a:bodyPr/>
                    <a:lstStyle/>
                    <a:p>
                      <a:pPr algn="ctr"/>
                      <a:r>
                        <a:rPr lang="en-IN" dirty="0" smtClean="0"/>
                        <a:t>Country</a:t>
                      </a:r>
                      <a:endParaRPr lang="en-US" dirty="0">
                        <a:solidFill>
                          <a:schemeClr val="accent5"/>
                        </a:solidFill>
                        <a:latin typeface="+mn-lt"/>
                      </a:endParaRPr>
                    </a:p>
                  </a:txBody>
                  <a:tcPr/>
                </a:tc>
                <a:tc>
                  <a:txBody>
                    <a:bodyPr/>
                    <a:lstStyle/>
                    <a:p>
                      <a:pPr algn="ctr"/>
                      <a:r>
                        <a:rPr lang="en-IN" dirty="0" smtClean="0"/>
                        <a:t>Varchar</a:t>
                      </a:r>
                      <a:endParaRPr lang="en-US" dirty="0">
                        <a:solidFill>
                          <a:schemeClr val="accent5"/>
                        </a:solidFill>
                        <a:latin typeface="+mn-lt"/>
                      </a:endParaRPr>
                    </a:p>
                  </a:txBody>
                  <a:tcPr/>
                </a:tc>
                <a:tc>
                  <a:txBody>
                    <a:bodyPr/>
                    <a:lstStyle/>
                    <a:p>
                      <a:pPr algn="ctr"/>
                      <a:r>
                        <a:rPr lang="en-IN" dirty="0" smtClean="0"/>
                        <a:t>50</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r h="304127">
                <a:tc>
                  <a:txBody>
                    <a:bodyPr/>
                    <a:lstStyle/>
                    <a:p>
                      <a:pPr marL="342900" indent="-342900" algn="ctr">
                        <a:buFontTx/>
                        <a:buNone/>
                      </a:pPr>
                      <a:r>
                        <a:rPr lang="en-IN" dirty="0" smtClean="0"/>
                        <a:t>4.</a:t>
                      </a:r>
                      <a:endParaRPr lang="en-US" dirty="0">
                        <a:solidFill>
                          <a:schemeClr val="accent5"/>
                        </a:solidFill>
                        <a:latin typeface="+mn-lt"/>
                      </a:endParaRPr>
                    </a:p>
                  </a:txBody>
                  <a:tcPr/>
                </a:tc>
                <a:tc>
                  <a:txBody>
                    <a:bodyPr/>
                    <a:lstStyle/>
                    <a:p>
                      <a:pPr algn="ctr"/>
                      <a:r>
                        <a:rPr lang="en-IN" dirty="0" smtClean="0"/>
                        <a:t>Adhaar_NO</a:t>
                      </a:r>
                      <a:endParaRPr lang="en-US" dirty="0">
                        <a:solidFill>
                          <a:schemeClr val="accent5"/>
                        </a:solidFill>
                        <a:latin typeface="+mn-lt"/>
                      </a:endParaRPr>
                    </a:p>
                  </a:txBody>
                  <a:tcPr/>
                </a:tc>
                <a:tc>
                  <a:txBody>
                    <a:bodyPr/>
                    <a:lstStyle/>
                    <a:p>
                      <a:pPr algn="ctr"/>
                      <a:r>
                        <a:rPr lang="en-IN" dirty="0" smtClean="0"/>
                        <a:t>BigInt</a:t>
                      </a:r>
                      <a:endParaRPr lang="en-US" dirty="0">
                        <a:solidFill>
                          <a:schemeClr val="accent5"/>
                        </a:solidFill>
                        <a:latin typeface="+mn-lt"/>
                      </a:endParaRPr>
                    </a:p>
                  </a:txBody>
                  <a:tcPr/>
                </a:tc>
                <a:tc>
                  <a:txBody>
                    <a:bodyPr/>
                    <a:lstStyle/>
                    <a:p>
                      <a:pPr algn="ctr"/>
                      <a:r>
                        <a:rPr lang="en-IN" dirty="0" smtClean="0"/>
                        <a:t>20</a:t>
                      </a:r>
                      <a:endParaRPr lang="en-US" dirty="0">
                        <a:solidFill>
                          <a:schemeClr val="accent5"/>
                        </a:solidFill>
                        <a:latin typeface="+mn-lt"/>
                      </a:endParaRPr>
                    </a:p>
                  </a:txBody>
                  <a:tcPr/>
                </a:tc>
                <a:tc>
                  <a:txBody>
                    <a:bodyPr/>
                    <a:lstStyle/>
                    <a:p>
                      <a:pPr algn="ctr"/>
                      <a:r>
                        <a:rPr lang="en-IN" dirty="0" smtClean="0"/>
                        <a:t>Unique</a:t>
                      </a:r>
                      <a:endParaRPr lang="en-US" dirty="0">
                        <a:solidFill>
                          <a:schemeClr val="accent5"/>
                        </a:solidFill>
                        <a:latin typeface="+mn-lt"/>
                      </a:endParaRPr>
                    </a:p>
                  </a:txBody>
                  <a:tcPr/>
                </a:tc>
              </a:tr>
              <a:tr h="501437">
                <a:tc>
                  <a:txBody>
                    <a:bodyPr/>
                    <a:lstStyle/>
                    <a:p>
                      <a:pPr marL="342900" indent="-342900" algn="ctr">
                        <a:buFontTx/>
                        <a:buNone/>
                      </a:pPr>
                      <a:r>
                        <a:rPr lang="en-IN" dirty="0" smtClean="0"/>
                        <a:t>5.</a:t>
                      </a:r>
                      <a:endParaRPr lang="en-US" dirty="0">
                        <a:solidFill>
                          <a:schemeClr val="accent5"/>
                        </a:solidFill>
                        <a:latin typeface="+mn-lt"/>
                      </a:endParaRPr>
                    </a:p>
                  </a:txBody>
                  <a:tcPr/>
                </a:tc>
                <a:tc>
                  <a:txBody>
                    <a:bodyPr/>
                    <a:lstStyle/>
                    <a:p>
                      <a:pPr algn="ctr"/>
                      <a:r>
                        <a:rPr lang="en-IN" dirty="0" smtClean="0"/>
                        <a:t>Date</a:t>
                      </a:r>
                      <a:endParaRPr lang="en-US" dirty="0">
                        <a:solidFill>
                          <a:schemeClr val="accent5"/>
                        </a:solidFill>
                        <a:latin typeface="+mn-lt"/>
                      </a:endParaRPr>
                    </a:p>
                  </a:txBody>
                  <a:tcPr/>
                </a:tc>
                <a:tc>
                  <a:txBody>
                    <a:bodyPr/>
                    <a:lstStyle/>
                    <a:p>
                      <a:pPr algn="ctr"/>
                      <a:r>
                        <a:rPr lang="en-IN" dirty="0" smtClean="0"/>
                        <a:t>Date</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c>
                  <a:txBody>
                    <a:bodyPr/>
                    <a:lstStyle/>
                    <a:p>
                      <a:pPr algn="ctr"/>
                      <a:r>
                        <a:rPr lang="en-IN" dirty="0" smtClean="0"/>
                        <a:t>CurrentTimeStamp</a:t>
                      </a:r>
                      <a:endParaRPr lang="en-US" dirty="0">
                        <a:solidFill>
                          <a:schemeClr val="accent5"/>
                        </a:solidFill>
                        <a:latin typeface="+mn-lt"/>
                      </a:endParaRPr>
                    </a:p>
                  </a:txBody>
                  <a:tcPr/>
                </a:tc>
              </a:tr>
              <a:tr h="304127">
                <a:tc>
                  <a:txBody>
                    <a:bodyPr/>
                    <a:lstStyle/>
                    <a:p>
                      <a:pPr marL="342900" indent="-342900" algn="ctr">
                        <a:buFontTx/>
                        <a:buNone/>
                      </a:pPr>
                      <a:r>
                        <a:rPr lang="en-IN" dirty="0" smtClean="0"/>
                        <a:t>6.</a:t>
                      </a:r>
                      <a:endParaRPr lang="en-US" dirty="0">
                        <a:solidFill>
                          <a:schemeClr val="accent5"/>
                        </a:solidFill>
                        <a:latin typeface="+mn-lt"/>
                      </a:endParaRPr>
                    </a:p>
                  </a:txBody>
                  <a:tcPr/>
                </a:tc>
                <a:tc>
                  <a:txBody>
                    <a:bodyPr/>
                    <a:lstStyle/>
                    <a:p>
                      <a:pPr algn="ctr"/>
                      <a:r>
                        <a:rPr lang="en-IN" dirty="0" smtClean="0"/>
                        <a:t>BloodGroup</a:t>
                      </a:r>
                      <a:endParaRPr lang="en-US" dirty="0">
                        <a:solidFill>
                          <a:schemeClr val="accent5"/>
                        </a:solidFill>
                        <a:latin typeface="+mn-lt"/>
                      </a:endParaRPr>
                    </a:p>
                  </a:txBody>
                  <a:tcPr/>
                </a:tc>
                <a:tc>
                  <a:txBody>
                    <a:bodyPr/>
                    <a:lstStyle/>
                    <a:p>
                      <a:pPr algn="ctr"/>
                      <a:r>
                        <a:rPr lang="en-IN" dirty="0" smtClean="0"/>
                        <a:t>Varchar</a:t>
                      </a:r>
                      <a:endParaRPr lang="en-US" dirty="0">
                        <a:solidFill>
                          <a:schemeClr val="accent5"/>
                        </a:solidFill>
                        <a:latin typeface="+mn-lt"/>
                      </a:endParaRPr>
                    </a:p>
                  </a:txBody>
                  <a:tcPr/>
                </a:tc>
                <a:tc>
                  <a:txBody>
                    <a:bodyPr/>
                    <a:lstStyle/>
                    <a:p>
                      <a:pPr algn="ctr"/>
                      <a:r>
                        <a:rPr lang="en-IN" dirty="0" smtClean="0"/>
                        <a:t>20</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r h="304127">
                <a:tc>
                  <a:txBody>
                    <a:bodyPr/>
                    <a:lstStyle/>
                    <a:p>
                      <a:pPr marL="342900" indent="-342900" algn="ctr">
                        <a:buFontTx/>
                        <a:buNone/>
                      </a:pPr>
                      <a:r>
                        <a:rPr lang="en-IN" dirty="0" smtClean="0"/>
                        <a:t>7.</a:t>
                      </a:r>
                      <a:endParaRPr lang="en-US" dirty="0">
                        <a:solidFill>
                          <a:schemeClr val="accent5"/>
                        </a:solidFill>
                        <a:latin typeface="+mn-lt"/>
                      </a:endParaRPr>
                    </a:p>
                  </a:txBody>
                  <a:tcPr/>
                </a:tc>
                <a:tc>
                  <a:txBody>
                    <a:bodyPr/>
                    <a:lstStyle/>
                    <a:p>
                      <a:pPr algn="ctr"/>
                      <a:r>
                        <a:rPr lang="en-IN" dirty="0" smtClean="0"/>
                        <a:t>City</a:t>
                      </a:r>
                      <a:endParaRPr lang="en-US" dirty="0">
                        <a:solidFill>
                          <a:schemeClr val="accent5"/>
                        </a:solidFill>
                        <a:latin typeface="+mn-lt"/>
                      </a:endParaRPr>
                    </a:p>
                  </a:txBody>
                  <a:tcPr/>
                </a:tc>
                <a:tc>
                  <a:txBody>
                    <a:bodyPr/>
                    <a:lstStyle/>
                    <a:p>
                      <a:pPr algn="ctr"/>
                      <a:r>
                        <a:rPr lang="en-IN" dirty="0" smtClean="0"/>
                        <a:t>Varchar</a:t>
                      </a:r>
                      <a:endParaRPr lang="en-US" dirty="0">
                        <a:solidFill>
                          <a:schemeClr val="accent5"/>
                        </a:solidFill>
                        <a:latin typeface="+mn-lt"/>
                      </a:endParaRPr>
                    </a:p>
                  </a:txBody>
                  <a:tcPr/>
                </a:tc>
                <a:tc>
                  <a:txBody>
                    <a:bodyPr/>
                    <a:lstStyle/>
                    <a:p>
                      <a:pPr algn="ctr"/>
                      <a:r>
                        <a:rPr lang="en-IN" dirty="0" smtClean="0"/>
                        <a:t>50</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r h="304127">
                <a:tc>
                  <a:txBody>
                    <a:bodyPr/>
                    <a:lstStyle/>
                    <a:p>
                      <a:pPr marL="342900" indent="-342900" algn="ctr">
                        <a:buFontTx/>
                        <a:buNone/>
                      </a:pPr>
                      <a:r>
                        <a:rPr lang="en-IN" dirty="0" smtClean="0"/>
                        <a:t>8.</a:t>
                      </a:r>
                      <a:endParaRPr lang="en-US" dirty="0">
                        <a:solidFill>
                          <a:schemeClr val="accent5"/>
                        </a:solidFill>
                        <a:latin typeface="+mn-lt"/>
                      </a:endParaRPr>
                    </a:p>
                  </a:txBody>
                  <a:tcPr/>
                </a:tc>
                <a:tc>
                  <a:txBody>
                    <a:bodyPr/>
                    <a:lstStyle/>
                    <a:p>
                      <a:pPr algn="ctr"/>
                      <a:r>
                        <a:rPr lang="en-IN" dirty="0" smtClean="0"/>
                        <a:t>Gender</a:t>
                      </a:r>
                      <a:endParaRPr lang="en-US" dirty="0">
                        <a:solidFill>
                          <a:schemeClr val="accent5"/>
                        </a:solidFill>
                        <a:latin typeface="+mn-lt"/>
                      </a:endParaRPr>
                    </a:p>
                  </a:txBody>
                  <a:tcPr/>
                </a:tc>
                <a:tc>
                  <a:txBody>
                    <a:bodyPr/>
                    <a:lstStyle/>
                    <a:p>
                      <a:pPr algn="ctr"/>
                      <a:r>
                        <a:rPr lang="en-IN" dirty="0" smtClean="0"/>
                        <a:t>Varchar</a:t>
                      </a:r>
                      <a:endParaRPr lang="en-US" dirty="0">
                        <a:solidFill>
                          <a:schemeClr val="accent5"/>
                        </a:solidFill>
                        <a:latin typeface="+mn-lt"/>
                      </a:endParaRPr>
                    </a:p>
                  </a:txBody>
                  <a:tcPr/>
                </a:tc>
                <a:tc>
                  <a:txBody>
                    <a:bodyPr/>
                    <a:lstStyle/>
                    <a:p>
                      <a:pPr algn="ctr"/>
                      <a:r>
                        <a:rPr lang="en-IN" dirty="0" smtClean="0"/>
                        <a:t>20</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r h="304127">
                <a:tc>
                  <a:txBody>
                    <a:bodyPr/>
                    <a:lstStyle/>
                    <a:p>
                      <a:pPr marL="342900" indent="-342900" algn="ctr">
                        <a:buFontTx/>
                        <a:buNone/>
                      </a:pPr>
                      <a:r>
                        <a:rPr lang="en-IN" dirty="0" smtClean="0"/>
                        <a:t>9.</a:t>
                      </a:r>
                      <a:endParaRPr lang="en-US" dirty="0">
                        <a:solidFill>
                          <a:schemeClr val="accent5"/>
                        </a:solidFill>
                        <a:latin typeface="+mn-lt"/>
                      </a:endParaRPr>
                    </a:p>
                  </a:txBody>
                  <a:tcPr/>
                </a:tc>
                <a:tc>
                  <a:txBody>
                    <a:bodyPr/>
                    <a:lstStyle/>
                    <a:p>
                      <a:pPr algn="ctr"/>
                      <a:r>
                        <a:rPr lang="en-IN" dirty="0" smtClean="0"/>
                        <a:t>Mobile_No</a:t>
                      </a:r>
                      <a:endParaRPr lang="en-US" dirty="0">
                        <a:solidFill>
                          <a:schemeClr val="accent5"/>
                        </a:solidFill>
                        <a:latin typeface="+mn-lt"/>
                      </a:endParaRPr>
                    </a:p>
                  </a:txBody>
                  <a:tcPr/>
                </a:tc>
                <a:tc>
                  <a:txBody>
                    <a:bodyPr/>
                    <a:lstStyle/>
                    <a:p>
                      <a:pPr algn="ctr"/>
                      <a:r>
                        <a:rPr lang="en-IN" dirty="0" smtClean="0"/>
                        <a:t>Bigint</a:t>
                      </a:r>
                      <a:endParaRPr lang="en-US" dirty="0">
                        <a:solidFill>
                          <a:schemeClr val="accent5"/>
                        </a:solidFill>
                        <a:latin typeface="+mn-lt"/>
                      </a:endParaRPr>
                    </a:p>
                  </a:txBody>
                  <a:tcPr/>
                </a:tc>
                <a:tc>
                  <a:txBody>
                    <a:bodyPr/>
                    <a:lstStyle/>
                    <a:p>
                      <a:pPr algn="ctr"/>
                      <a:r>
                        <a:rPr lang="en-IN" dirty="0" smtClean="0"/>
                        <a:t>20</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r h="304127">
                <a:tc>
                  <a:txBody>
                    <a:bodyPr/>
                    <a:lstStyle/>
                    <a:p>
                      <a:pPr marL="342900" indent="-342900" algn="ctr">
                        <a:buFontTx/>
                        <a:buNone/>
                      </a:pPr>
                      <a:r>
                        <a:rPr lang="en-IN" dirty="0" smtClean="0"/>
                        <a:t>10.</a:t>
                      </a:r>
                      <a:endParaRPr lang="en-US" dirty="0">
                        <a:solidFill>
                          <a:schemeClr val="accent5"/>
                        </a:solidFill>
                        <a:latin typeface="+mn-lt"/>
                      </a:endParaRPr>
                    </a:p>
                  </a:txBody>
                  <a:tcPr/>
                </a:tc>
                <a:tc>
                  <a:txBody>
                    <a:bodyPr/>
                    <a:lstStyle/>
                    <a:p>
                      <a:pPr algn="ctr"/>
                      <a:r>
                        <a:rPr lang="en-IN" dirty="0" smtClean="0"/>
                        <a:t>Age</a:t>
                      </a:r>
                      <a:endParaRPr lang="en-US" dirty="0">
                        <a:solidFill>
                          <a:schemeClr val="accent5"/>
                        </a:solidFill>
                        <a:latin typeface="+mn-lt"/>
                      </a:endParaRPr>
                    </a:p>
                  </a:txBody>
                  <a:tcPr/>
                </a:tc>
                <a:tc>
                  <a:txBody>
                    <a:bodyPr/>
                    <a:lstStyle/>
                    <a:p>
                      <a:pPr algn="ctr"/>
                      <a:r>
                        <a:rPr lang="en-IN" dirty="0" smtClean="0"/>
                        <a:t>Int</a:t>
                      </a:r>
                      <a:endParaRPr lang="en-US" dirty="0">
                        <a:solidFill>
                          <a:schemeClr val="accent5"/>
                        </a:solidFill>
                        <a:latin typeface="+mn-lt"/>
                      </a:endParaRPr>
                    </a:p>
                  </a:txBody>
                  <a:tcPr/>
                </a:tc>
                <a:tc>
                  <a:txBody>
                    <a:bodyPr/>
                    <a:lstStyle/>
                    <a:p>
                      <a:pPr algn="ctr"/>
                      <a:r>
                        <a:rPr lang="en-IN" dirty="0" smtClean="0"/>
                        <a:t>255</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7494"/>
            <a:ext cx="7704000" cy="572700"/>
          </a:xfrm>
        </p:spPr>
        <p:txBody>
          <a:bodyPr/>
          <a:lstStyle/>
          <a:p>
            <a:pPr algn="l"/>
            <a:r>
              <a:rPr lang="en-IN" sz="2400" dirty="0" smtClean="0">
                <a:latin typeface="+mn-lt"/>
              </a:rPr>
              <a:t>Buyer Table:-</a:t>
            </a:r>
            <a:endParaRPr lang="en-US" sz="2400" dirty="0">
              <a:latin typeface="+mn-lt"/>
            </a:endParaRPr>
          </a:p>
        </p:txBody>
      </p:sp>
      <p:graphicFrame>
        <p:nvGraphicFramePr>
          <p:cNvPr id="4" name="Table 3"/>
          <p:cNvGraphicFramePr>
            <a:graphicFrameLocks noGrp="1"/>
          </p:cNvGraphicFramePr>
          <p:nvPr/>
        </p:nvGraphicFramePr>
        <p:xfrm>
          <a:off x="1043608" y="1131590"/>
          <a:ext cx="7344813" cy="3212879"/>
        </p:xfrm>
        <a:graphic>
          <a:graphicData uri="http://schemas.openxmlformats.org/drawingml/2006/table">
            <a:tbl>
              <a:tblPr firstRow="1" bandRow="1">
                <a:tableStyleId>{21E4AEA4-8DFA-4A89-87EB-49C32662AFE0}</a:tableStyleId>
              </a:tblPr>
              <a:tblGrid>
                <a:gridCol w="955072"/>
                <a:gridCol w="1551990"/>
                <a:gridCol w="1253531"/>
                <a:gridCol w="1253531"/>
                <a:gridCol w="2330689"/>
              </a:tblGrid>
              <a:tr h="577842">
                <a:tc>
                  <a:txBody>
                    <a:bodyPr/>
                    <a:lstStyle/>
                    <a:p>
                      <a:pPr algn="ctr"/>
                      <a:r>
                        <a:rPr lang="en-IN" sz="1600" dirty="0" smtClean="0"/>
                        <a:t>SR.</a:t>
                      </a:r>
                      <a:r>
                        <a:rPr lang="en-IN" sz="1600" baseline="0" dirty="0" smtClean="0"/>
                        <a:t> No</a:t>
                      </a:r>
                      <a:endParaRPr lang="en-US" sz="1600" dirty="0">
                        <a:solidFill>
                          <a:schemeClr val="accent5"/>
                        </a:solidFill>
                      </a:endParaRPr>
                    </a:p>
                  </a:txBody>
                  <a:tcPr/>
                </a:tc>
                <a:tc>
                  <a:txBody>
                    <a:bodyPr/>
                    <a:lstStyle/>
                    <a:p>
                      <a:pPr algn="ctr"/>
                      <a:r>
                        <a:rPr lang="en-IN" sz="1600" dirty="0" smtClean="0"/>
                        <a:t>Column</a:t>
                      </a:r>
                      <a:r>
                        <a:rPr lang="en-IN" sz="1600" baseline="0" dirty="0" smtClean="0"/>
                        <a:t> </a:t>
                      </a:r>
                      <a:r>
                        <a:rPr lang="en-IN" sz="1600" dirty="0" smtClean="0"/>
                        <a:t>Name</a:t>
                      </a:r>
                      <a:endParaRPr lang="en-US" sz="1600" dirty="0">
                        <a:solidFill>
                          <a:schemeClr val="accent5"/>
                        </a:solidFill>
                        <a:latin typeface="Barlow" charset="0"/>
                      </a:endParaRPr>
                    </a:p>
                  </a:txBody>
                  <a:tcPr/>
                </a:tc>
                <a:tc>
                  <a:txBody>
                    <a:bodyPr/>
                    <a:lstStyle/>
                    <a:p>
                      <a:pPr algn="ctr"/>
                      <a:r>
                        <a:rPr lang="en-IN" sz="1600" dirty="0" smtClean="0"/>
                        <a:t>Type</a:t>
                      </a:r>
                      <a:endParaRPr lang="en-US" sz="1600" dirty="0">
                        <a:solidFill>
                          <a:schemeClr val="accent5"/>
                        </a:solidFill>
                      </a:endParaRPr>
                    </a:p>
                  </a:txBody>
                  <a:tcPr/>
                </a:tc>
                <a:tc>
                  <a:txBody>
                    <a:bodyPr/>
                    <a:lstStyle/>
                    <a:p>
                      <a:pPr algn="ctr"/>
                      <a:r>
                        <a:rPr lang="en-IN" sz="1600" dirty="0" smtClean="0"/>
                        <a:t>Size</a:t>
                      </a:r>
                      <a:endParaRPr lang="en-US" sz="1600" dirty="0">
                        <a:solidFill>
                          <a:schemeClr val="accent5"/>
                        </a:solidFill>
                      </a:endParaRPr>
                    </a:p>
                  </a:txBody>
                  <a:tcPr/>
                </a:tc>
                <a:tc>
                  <a:txBody>
                    <a:bodyPr/>
                    <a:lstStyle/>
                    <a:p>
                      <a:pPr algn="ctr"/>
                      <a:r>
                        <a:rPr lang="en-IN" sz="1600" dirty="0" smtClean="0"/>
                        <a:t>Description</a:t>
                      </a:r>
                      <a:endParaRPr lang="en-US" sz="1600" dirty="0">
                        <a:solidFill>
                          <a:schemeClr val="accent5"/>
                        </a:solidFill>
                      </a:endParaRPr>
                    </a:p>
                  </a:txBody>
                  <a:tcPr/>
                </a:tc>
              </a:tr>
              <a:tr h="304127">
                <a:tc>
                  <a:txBody>
                    <a:bodyPr/>
                    <a:lstStyle/>
                    <a:p>
                      <a:pPr marL="342900" indent="-342900" algn="ctr">
                        <a:buFontTx/>
                        <a:buNone/>
                      </a:pPr>
                      <a:r>
                        <a:rPr lang="en-IN" dirty="0" smtClean="0"/>
                        <a:t>1.</a:t>
                      </a:r>
                      <a:endParaRPr lang="en-IN" dirty="0" smtClean="0">
                        <a:solidFill>
                          <a:schemeClr val="accent5"/>
                        </a:solidFill>
                        <a:latin typeface="+mn-lt"/>
                      </a:endParaRPr>
                    </a:p>
                  </a:txBody>
                  <a:tcPr/>
                </a:tc>
                <a:tc>
                  <a:txBody>
                    <a:bodyPr/>
                    <a:lstStyle/>
                    <a:p>
                      <a:pPr algn="ctr"/>
                      <a:r>
                        <a:rPr lang="en-IN" dirty="0" smtClean="0"/>
                        <a:t>Packet</a:t>
                      </a:r>
                      <a:r>
                        <a:rPr lang="en-IN" baseline="0" dirty="0" smtClean="0"/>
                        <a:t>_No</a:t>
                      </a:r>
                      <a:endParaRPr lang="en-US" dirty="0">
                        <a:solidFill>
                          <a:schemeClr val="accent5"/>
                        </a:solidFill>
                        <a:latin typeface="+mn-lt"/>
                      </a:endParaRPr>
                    </a:p>
                  </a:txBody>
                  <a:tcPr/>
                </a:tc>
                <a:tc>
                  <a:txBody>
                    <a:bodyPr/>
                    <a:lstStyle/>
                    <a:p>
                      <a:pPr algn="ctr"/>
                      <a:r>
                        <a:rPr lang="en-IN" dirty="0" smtClean="0"/>
                        <a:t>int</a:t>
                      </a:r>
                      <a:endParaRPr lang="en-US" dirty="0">
                        <a:solidFill>
                          <a:schemeClr val="accent5"/>
                        </a:solidFill>
                        <a:latin typeface="+mn-lt"/>
                      </a:endParaRPr>
                    </a:p>
                  </a:txBody>
                  <a:tcPr/>
                </a:tc>
                <a:tc>
                  <a:txBody>
                    <a:bodyPr/>
                    <a:lstStyle/>
                    <a:p>
                      <a:pPr algn="ctr"/>
                      <a:r>
                        <a:rPr lang="en-IN" dirty="0" smtClean="0"/>
                        <a:t>255</a:t>
                      </a:r>
                      <a:endParaRPr lang="en-US" dirty="0">
                        <a:solidFill>
                          <a:schemeClr val="accent5"/>
                        </a:solidFill>
                        <a:latin typeface="+mn-lt"/>
                      </a:endParaRPr>
                    </a:p>
                  </a:txBody>
                  <a:tcPr/>
                </a:tc>
                <a:tc>
                  <a:txBody>
                    <a:bodyPr/>
                    <a:lstStyle/>
                    <a:p>
                      <a:pPr algn="ctr"/>
                      <a:r>
                        <a:rPr lang="en-IN" dirty="0" smtClean="0"/>
                        <a:t>Primary</a:t>
                      </a:r>
                      <a:r>
                        <a:rPr lang="en-IN" baseline="0" dirty="0" smtClean="0"/>
                        <a:t> Key</a:t>
                      </a:r>
                      <a:endParaRPr lang="en-US" dirty="0">
                        <a:solidFill>
                          <a:schemeClr val="accent5"/>
                        </a:solidFill>
                        <a:latin typeface="+mn-lt"/>
                      </a:endParaRPr>
                    </a:p>
                  </a:txBody>
                  <a:tcPr/>
                </a:tc>
              </a:tr>
              <a:tr h="304127">
                <a:tc>
                  <a:txBody>
                    <a:bodyPr/>
                    <a:lstStyle/>
                    <a:p>
                      <a:pPr marL="342900" indent="-342900" algn="ctr">
                        <a:buFontTx/>
                        <a:buNone/>
                      </a:pPr>
                      <a:r>
                        <a:rPr lang="en-IN" dirty="0" smtClean="0"/>
                        <a:t>2.</a:t>
                      </a:r>
                      <a:endParaRPr lang="en-US" dirty="0">
                        <a:solidFill>
                          <a:schemeClr val="accent5"/>
                        </a:solidFill>
                        <a:latin typeface="+mn-lt"/>
                      </a:endParaRPr>
                    </a:p>
                  </a:txBody>
                  <a:tcPr/>
                </a:tc>
                <a:tc>
                  <a:txBody>
                    <a:bodyPr/>
                    <a:lstStyle/>
                    <a:p>
                      <a:pPr algn="ctr"/>
                      <a:r>
                        <a:rPr lang="en-IN" dirty="0" smtClean="0"/>
                        <a:t>Buyer_Name</a:t>
                      </a:r>
                      <a:endParaRPr lang="en-US" dirty="0">
                        <a:solidFill>
                          <a:schemeClr val="accent5"/>
                        </a:solidFill>
                        <a:latin typeface="+mn-lt"/>
                      </a:endParaRPr>
                    </a:p>
                  </a:txBody>
                  <a:tcPr/>
                </a:tc>
                <a:tc>
                  <a:txBody>
                    <a:bodyPr/>
                    <a:lstStyle/>
                    <a:p>
                      <a:pPr algn="ctr"/>
                      <a:r>
                        <a:rPr lang="en-IN" dirty="0" smtClean="0"/>
                        <a:t>varchar</a:t>
                      </a:r>
                      <a:endParaRPr lang="en-US" dirty="0">
                        <a:solidFill>
                          <a:schemeClr val="accent5"/>
                        </a:solidFill>
                        <a:latin typeface="+mn-lt"/>
                      </a:endParaRPr>
                    </a:p>
                  </a:txBody>
                  <a:tcPr/>
                </a:tc>
                <a:tc>
                  <a:txBody>
                    <a:bodyPr/>
                    <a:lstStyle/>
                    <a:p>
                      <a:pPr algn="ctr"/>
                      <a:r>
                        <a:rPr lang="en-IN" dirty="0" smtClean="0"/>
                        <a:t>50</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r h="304127">
                <a:tc>
                  <a:txBody>
                    <a:bodyPr/>
                    <a:lstStyle/>
                    <a:p>
                      <a:pPr marL="342900" indent="-342900" algn="ctr">
                        <a:buFontTx/>
                        <a:buNone/>
                      </a:pPr>
                      <a:r>
                        <a:rPr lang="en-IN" dirty="0" smtClean="0"/>
                        <a:t>3.</a:t>
                      </a:r>
                      <a:endParaRPr lang="en-IN" dirty="0" smtClean="0">
                        <a:solidFill>
                          <a:schemeClr val="accent5"/>
                        </a:solidFill>
                        <a:latin typeface="+mn-lt"/>
                      </a:endParaRPr>
                    </a:p>
                  </a:txBody>
                  <a:tcPr/>
                </a:tc>
                <a:tc>
                  <a:txBody>
                    <a:bodyPr/>
                    <a:lstStyle/>
                    <a:p>
                      <a:pPr algn="ctr"/>
                      <a:r>
                        <a:rPr lang="en-IN" dirty="0" smtClean="0"/>
                        <a:t>Mobile_No</a:t>
                      </a:r>
                      <a:endParaRPr lang="en-US" dirty="0">
                        <a:solidFill>
                          <a:schemeClr val="accent5"/>
                        </a:solidFill>
                        <a:latin typeface="+mn-lt"/>
                      </a:endParaRPr>
                    </a:p>
                  </a:txBody>
                  <a:tcPr/>
                </a:tc>
                <a:tc>
                  <a:txBody>
                    <a:bodyPr/>
                    <a:lstStyle/>
                    <a:p>
                      <a:pPr algn="ctr"/>
                      <a:r>
                        <a:rPr lang="en-IN" dirty="0" smtClean="0"/>
                        <a:t>Bigint</a:t>
                      </a:r>
                      <a:endParaRPr lang="en-US" dirty="0">
                        <a:solidFill>
                          <a:schemeClr val="accent5"/>
                        </a:solidFill>
                        <a:latin typeface="+mn-lt"/>
                      </a:endParaRPr>
                    </a:p>
                  </a:txBody>
                  <a:tcPr/>
                </a:tc>
                <a:tc>
                  <a:txBody>
                    <a:bodyPr/>
                    <a:lstStyle/>
                    <a:p>
                      <a:pPr algn="ctr"/>
                      <a:r>
                        <a:rPr lang="en-IN" dirty="0" smtClean="0"/>
                        <a:t>20</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r h="304127">
                <a:tc>
                  <a:txBody>
                    <a:bodyPr/>
                    <a:lstStyle/>
                    <a:p>
                      <a:pPr marL="342900" indent="-342900" algn="ctr">
                        <a:buFontTx/>
                        <a:buNone/>
                      </a:pPr>
                      <a:r>
                        <a:rPr lang="en-IN" dirty="0" smtClean="0"/>
                        <a:t>4.</a:t>
                      </a:r>
                      <a:endParaRPr lang="en-US" dirty="0">
                        <a:solidFill>
                          <a:schemeClr val="accent5"/>
                        </a:solidFill>
                        <a:latin typeface="+mn-lt"/>
                      </a:endParaRPr>
                    </a:p>
                  </a:txBody>
                  <a:tcPr/>
                </a:tc>
                <a:tc>
                  <a:txBody>
                    <a:bodyPr/>
                    <a:lstStyle/>
                    <a:p>
                      <a:pPr algn="ctr"/>
                      <a:r>
                        <a:rPr lang="en-IN" dirty="0" smtClean="0"/>
                        <a:t>Adhaar_NO</a:t>
                      </a:r>
                      <a:endParaRPr lang="en-US" dirty="0">
                        <a:solidFill>
                          <a:schemeClr val="accent5"/>
                        </a:solidFill>
                        <a:latin typeface="+mn-lt"/>
                      </a:endParaRPr>
                    </a:p>
                  </a:txBody>
                  <a:tcPr/>
                </a:tc>
                <a:tc>
                  <a:txBody>
                    <a:bodyPr/>
                    <a:lstStyle/>
                    <a:p>
                      <a:pPr algn="ctr"/>
                      <a:r>
                        <a:rPr lang="en-IN" dirty="0" smtClean="0"/>
                        <a:t>BigInt</a:t>
                      </a:r>
                      <a:endParaRPr lang="en-US" dirty="0">
                        <a:solidFill>
                          <a:schemeClr val="accent5"/>
                        </a:solidFill>
                        <a:latin typeface="+mn-lt"/>
                      </a:endParaRPr>
                    </a:p>
                  </a:txBody>
                  <a:tcPr/>
                </a:tc>
                <a:tc>
                  <a:txBody>
                    <a:bodyPr/>
                    <a:lstStyle/>
                    <a:p>
                      <a:pPr algn="ctr"/>
                      <a:r>
                        <a:rPr lang="en-IN" dirty="0" smtClean="0"/>
                        <a:t>20</a:t>
                      </a:r>
                      <a:endParaRPr lang="en-US" dirty="0">
                        <a:solidFill>
                          <a:schemeClr val="accent5"/>
                        </a:solidFill>
                        <a:latin typeface="+mn-lt"/>
                      </a:endParaRPr>
                    </a:p>
                  </a:txBody>
                  <a:tcPr/>
                </a:tc>
                <a:tc>
                  <a:txBody>
                    <a:bodyPr/>
                    <a:lstStyle/>
                    <a:p>
                      <a:pPr algn="ctr"/>
                      <a:r>
                        <a:rPr lang="en-IN" dirty="0" smtClean="0"/>
                        <a:t>Unique</a:t>
                      </a:r>
                      <a:endParaRPr lang="en-US" dirty="0">
                        <a:solidFill>
                          <a:schemeClr val="accent5"/>
                        </a:solidFill>
                        <a:latin typeface="+mn-lt"/>
                      </a:endParaRPr>
                    </a:p>
                  </a:txBody>
                  <a:tcPr/>
                </a:tc>
              </a:tr>
              <a:tr h="501437">
                <a:tc>
                  <a:txBody>
                    <a:bodyPr/>
                    <a:lstStyle/>
                    <a:p>
                      <a:pPr marL="342900" indent="-342900" algn="ctr">
                        <a:buFontTx/>
                        <a:buNone/>
                      </a:pPr>
                      <a:r>
                        <a:rPr lang="en-IN" dirty="0" smtClean="0"/>
                        <a:t>5.</a:t>
                      </a:r>
                      <a:endParaRPr lang="en-US" dirty="0">
                        <a:solidFill>
                          <a:schemeClr val="accent5"/>
                        </a:solidFill>
                        <a:latin typeface="+mn-lt"/>
                      </a:endParaRPr>
                    </a:p>
                  </a:txBody>
                  <a:tcPr/>
                </a:tc>
                <a:tc>
                  <a:txBody>
                    <a:bodyPr/>
                    <a:lstStyle/>
                    <a:p>
                      <a:pPr algn="ctr"/>
                      <a:r>
                        <a:rPr lang="en-IN" dirty="0" smtClean="0"/>
                        <a:t>Date</a:t>
                      </a:r>
                      <a:endParaRPr lang="en-US" dirty="0">
                        <a:solidFill>
                          <a:schemeClr val="accent5"/>
                        </a:solidFill>
                        <a:latin typeface="+mn-lt"/>
                      </a:endParaRPr>
                    </a:p>
                  </a:txBody>
                  <a:tcPr/>
                </a:tc>
                <a:tc>
                  <a:txBody>
                    <a:bodyPr/>
                    <a:lstStyle/>
                    <a:p>
                      <a:pPr algn="ctr"/>
                      <a:r>
                        <a:rPr lang="en-IN" dirty="0" smtClean="0"/>
                        <a:t>date</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c>
                  <a:txBody>
                    <a:bodyPr/>
                    <a:lstStyle/>
                    <a:p>
                      <a:pPr algn="ctr"/>
                      <a:r>
                        <a:rPr lang="en-IN" dirty="0" smtClean="0"/>
                        <a:t>CurrentTimeStamp</a:t>
                      </a:r>
                      <a:endParaRPr lang="en-US" dirty="0">
                        <a:solidFill>
                          <a:schemeClr val="accent5"/>
                        </a:solidFill>
                        <a:latin typeface="+mn-lt"/>
                      </a:endParaRPr>
                    </a:p>
                  </a:txBody>
                  <a:tcPr/>
                </a:tc>
              </a:tr>
              <a:tr h="304127">
                <a:tc>
                  <a:txBody>
                    <a:bodyPr/>
                    <a:lstStyle/>
                    <a:p>
                      <a:pPr marL="342900" indent="-342900" algn="ctr">
                        <a:buFontTx/>
                        <a:buNone/>
                      </a:pPr>
                      <a:r>
                        <a:rPr lang="en-IN" dirty="0" smtClean="0"/>
                        <a:t>6.</a:t>
                      </a:r>
                      <a:endParaRPr lang="en-US" dirty="0">
                        <a:solidFill>
                          <a:schemeClr val="accent5"/>
                        </a:solidFill>
                        <a:latin typeface="+mn-lt"/>
                      </a:endParaRPr>
                    </a:p>
                  </a:txBody>
                  <a:tcPr/>
                </a:tc>
                <a:tc>
                  <a:txBody>
                    <a:bodyPr/>
                    <a:lstStyle/>
                    <a:p>
                      <a:pPr algn="ctr"/>
                      <a:r>
                        <a:rPr lang="en-IN" dirty="0" smtClean="0"/>
                        <a:t>BloodGroup</a:t>
                      </a:r>
                      <a:endParaRPr lang="en-US" dirty="0">
                        <a:solidFill>
                          <a:schemeClr val="accent5"/>
                        </a:solidFill>
                        <a:latin typeface="+mn-lt"/>
                      </a:endParaRPr>
                    </a:p>
                  </a:txBody>
                  <a:tcPr/>
                </a:tc>
                <a:tc>
                  <a:txBody>
                    <a:bodyPr/>
                    <a:lstStyle/>
                    <a:p>
                      <a:pPr algn="ctr"/>
                      <a:r>
                        <a:rPr lang="en-IN" dirty="0" smtClean="0"/>
                        <a:t>varchar</a:t>
                      </a:r>
                      <a:endParaRPr lang="en-US" dirty="0">
                        <a:solidFill>
                          <a:schemeClr val="accent5"/>
                        </a:solidFill>
                        <a:latin typeface="+mn-lt"/>
                      </a:endParaRPr>
                    </a:p>
                  </a:txBody>
                  <a:tcPr/>
                </a:tc>
                <a:tc>
                  <a:txBody>
                    <a:bodyPr/>
                    <a:lstStyle/>
                    <a:p>
                      <a:pPr algn="ctr"/>
                      <a:r>
                        <a:rPr lang="en-IN" dirty="0" smtClean="0"/>
                        <a:t>20</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r h="304127">
                <a:tc>
                  <a:txBody>
                    <a:bodyPr/>
                    <a:lstStyle/>
                    <a:p>
                      <a:pPr marL="342900" indent="-342900" algn="ctr">
                        <a:buFontTx/>
                        <a:buNone/>
                      </a:pPr>
                      <a:r>
                        <a:rPr lang="en-IN" dirty="0" smtClean="0"/>
                        <a:t>7.</a:t>
                      </a:r>
                      <a:endParaRPr lang="en-US" dirty="0">
                        <a:solidFill>
                          <a:schemeClr val="accent5"/>
                        </a:solidFill>
                        <a:latin typeface="+mn-lt"/>
                      </a:endParaRPr>
                    </a:p>
                  </a:txBody>
                  <a:tcPr/>
                </a:tc>
                <a:tc>
                  <a:txBody>
                    <a:bodyPr/>
                    <a:lstStyle/>
                    <a:p>
                      <a:pPr algn="ctr"/>
                      <a:r>
                        <a:rPr lang="en-IN" dirty="0" smtClean="0"/>
                        <a:t>Address</a:t>
                      </a:r>
                      <a:endParaRPr lang="en-US" dirty="0"/>
                    </a:p>
                  </a:txBody>
                  <a:tcPr/>
                </a:tc>
                <a:tc>
                  <a:txBody>
                    <a:bodyPr/>
                    <a:lstStyle/>
                    <a:p>
                      <a:pPr algn="ctr"/>
                      <a:r>
                        <a:rPr lang="en-IN" dirty="0" smtClean="0"/>
                        <a:t>varchar</a:t>
                      </a:r>
                      <a:endParaRPr lang="en-US" dirty="0"/>
                    </a:p>
                  </a:txBody>
                  <a:tcPr/>
                </a:tc>
                <a:tc>
                  <a:txBody>
                    <a:bodyPr/>
                    <a:lstStyle/>
                    <a:p>
                      <a:pPr algn="ctr"/>
                      <a:r>
                        <a:rPr lang="en-IN" dirty="0" smtClean="0"/>
                        <a:t>50</a:t>
                      </a:r>
                      <a:endParaRPr lang="en-US" dirty="0"/>
                    </a:p>
                  </a:txBody>
                  <a:tcPr/>
                </a:tc>
                <a:tc>
                  <a:txBody>
                    <a:bodyPr/>
                    <a:lstStyle/>
                    <a:p>
                      <a:pPr algn="ctr"/>
                      <a:r>
                        <a:rPr lang="en-IN" dirty="0" smtClean="0"/>
                        <a:t>-</a:t>
                      </a:r>
                      <a:endParaRPr lang="en-US" dirty="0"/>
                    </a:p>
                  </a:txBody>
                  <a:tcPr/>
                </a:tc>
              </a:tr>
              <a:tr h="304127">
                <a:tc>
                  <a:txBody>
                    <a:bodyPr/>
                    <a:lstStyle/>
                    <a:p>
                      <a:pPr marL="342900" indent="-342900" algn="ctr">
                        <a:buFontTx/>
                        <a:buNone/>
                      </a:pPr>
                      <a:r>
                        <a:rPr lang="en-IN" dirty="0" smtClean="0"/>
                        <a:t>10.</a:t>
                      </a:r>
                      <a:endParaRPr lang="en-US" dirty="0">
                        <a:solidFill>
                          <a:schemeClr val="accent5"/>
                        </a:solidFill>
                        <a:latin typeface="+mn-lt"/>
                      </a:endParaRPr>
                    </a:p>
                  </a:txBody>
                  <a:tcPr/>
                </a:tc>
                <a:tc>
                  <a:txBody>
                    <a:bodyPr/>
                    <a:lstStyle/>
                    <a:p>
                      <a:pPr algn="ctr"/>
                      <a:r>
                        <a:rPr lang="en-IN" dirty="0" smtClean="0"/>
                        <a:t>Age</a:t>
                      </a:r>
                      <a:endParaRPr lang="en-US" dirty="0">
                        <a:solidFill>
                          <a:schemeClr val="accent5"/>
                        </a:solidFill>
                        <a:latin typeface="+mn-lt"/>
                      </a:endParaRPr>
                    </a:p>
                  </a:txBody>
                  <a:tcPr/>
                </a:tc>
                <a:tc>
                  <a:txBody>
                    <a:bodyPr/>
                    <a:lstStyle/>
                    <a:p>
                      <a:pPr algn="ctr"/>
                      <a:r>
                        <a:rPr lang="en-IN" dirty="0" smtClean="0"/>
                        <a:t>int</a:t>
                      </a:r>
                      <a:endParaRPr lang="en-US" dirty="0">
                        <a:solidFill>
                          <a:schemeClr val="accent5"/>
                        </a:solidFill>
                        <a:latin typeface="+mn-lt"/>
                      </a:endParaRPr>
                    </a:p>
                  </a:txBody>
                  <a:tcPr/>
                </a:tc>
                <a:tc>
                  <a:txBody>
                    <a:bodyPr/>
                    <a:lstStyle/>
                    <a:p>
                      <a:pPr algn="ctr"/>
                      <a:r>
                        <a:rPr lang="en-IN" dirty="0" smtClean="0"/>
                        <a:t>255</a:t>
                      </a:r>
                      <a:endParaRPr lang="en-US" dirty="0">
                        <a:solidFill>
                          <a:schemeClr val="accent5"/>
                        </a:solidFill>
                        <a:latin typeface="+mn-lt"/>
                      </a:endParaRPr>
                    </a:p>
                  </a:txBody>
                  <a:tcPr/>
                </a:tc>
                <a:tc>
                  <a:txBody>
                    <a:bodyPr/>
                    <a:lstStyle/>
                    <a:p>
                      <a:pPr algn="ctr"/>
                      <a:r>
                        <a:rPr lang="en-IN" dirty="0" smtClean="0"/>
                        <a:t>-</a:t>
                      </a:r>
                      <a:endParaRPr lang="en-US" dirty="0">
                        <a:solidFill>
                          <a:schemeClr val="accent5"/>
                        </a:solidFill>
                        <a:latin typeface="+mn-lt"/>
                      </a:endParaRPr>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7494"/>
            <a:ext cx="7704000" cy="572700"/>
          </a:xfrm>
        </p:spPr>
        <p:txBody>
          <a:bodyPr/>
          <a:lstStyle/>
          <a:p>
            <a:pPr algn="l"/>
            <a:r>
              <a:rPr lang="en-IN" sz="2400" dirty="0" smtClean="0">
                <a:latin typeface="+mn-lt"/>
              </a:rPr>
              <a:t>Blood Packet Table:-</a:t>
            </a:r>
            <a:endParaRPr lang="en-US" sz="2400" dirty="0">
              <a:latin typeface="+mn-lt"/>
            </a:endParaRPr>
          </a:p>
        </p:txBody>
      </p:sp>
      <p:graphicFrame>
        <p:nvGraphicFramePr>
          <p:cNvPr id="7" name="Table 6"/>
          <p:cNvGraphicFramePr>
            <a:graphicFrameLocks noGrp="1"/>
          </p:cNvGraphicFramePr>
          <p:nvPr/>
        </p:nvGraphicFramePr>
        <p:xfrm>
          <a:off x="1187624" y="1491630"/>
          <a:ext cx="6696744" cy="2174175"/>
        </p:xfrm>
        <a:graphic>
          <a:graphicData uri="http://schemas.openxmlformats.org/drawingml/2006/table">
            <a:tbl>
              <a:tblPr firstRow="1" bandRow="1">
                <a:tableStyleId>{93296810-A885-4BE3-A3E7-6D5BEEA58F35}</a:tableStyleId>
              </a:tblPr>
              <a:tblGrid>
                <a:gridCol w="1267341"/>
                <a:gridCol w="1396955"/>
                <a:gridCol w="1137727"/>
                <a:gridCol w="1267341"/>
                <a:gridCol w="1627380"/>
              </a:tblGrid>
              <a:tr h="648071">
                <a:tc>
                  <a:txBody>
                    <a:bodyPr/>
                    <a:lstStyle/>
                    <a:p>
                      <a:r>
                        <a:rPr lang="en-IN" dirty="0" smtClean="0"/>
                        <a:t>Sr.</a:t>
                      </a:r>
                      <a:r>
                        <a:rPr lang="en-IN" baseline="0" dirty="0" smtClean="0"/>
                        <a:t> </a:t>
                      </a:r>
                      <a:endParaRPr lang="en-US" dirty="0"/>
                    </a:p>
                  </a:txBody>
                  <a:tcPr/>
                </a:tc>
                <a:tc>
                  <a:txBody>
                    <a:bodyPr/>
                    <a:lstStyle/>
                    <a:p>
                      <a:r>
                        <a:rPr lang="en-IN" dirty="0" smtClean="0"/>
                        <a:t>Column</a:t>
                      </a:r>
                      <a:r>
                        <a:rPr lang="en-IN" baseline="0" dirty="0" smtClean="0"/>
                        <a:t> Name</a:t>
                      </a:r>
                      <a:endParaRPr lang="en-US" dirty="0"/>
                    </a:p>
                  </a:txBody>
                  <a:tcPr/>
                </a:tc>
                <a:tc>
                  <a:txBody>
                    <a:bodyPr/>
                    <a:lstStyle/>
                    <a:p>
                      <a:r>
                        <a:rPr lang="en-IN" dirty="0" smtClean="0"/>
                        <a:t>Type</a:t>
                      </a:r>
                      <a:endParaRPr lang="en-US" dirty="0"/>
                    </a:p>
                  </a:txBody>
                  <a:tcPr/>
                </a:tc>
                <a:tc>
                  <a:txBody>
                    <a:bodyPr/>
                    <a:lstStyle/>
                    <a:p>
                      <a:r>
                        <a:rPr lang="en-IN" dirty="0" smtClean="0"/>
                        <a:t>Size</a:t>
                      </a:r>
                      <a:endParaRPr lang="en-US" dirty="0"/>
                    </a:p>
                  </a:txBody>
                  <a:tcPr/>
                </a:tc>
                <a:tc>
                  <a:txBody>
                    <a:bodyPr/>
                    <a:lstStyle/>
                    <a:p>
                      <a:r>
                        <a:rPr lang="en-IN" dirty="0" smtClean="0"/>
                        <a:t>Description</a:t>
                      </a:r>
                      <a:endParaRPr lang="en-US" dirty="0"/>
                    </a:p>
                  </a:txBody>
                  <a:tcPr/>
                </a:tc>
              </a:tr>
              <a:tr h="763052">
                <a:tc>
                  <a:txBody>
                    <a:bodyPr/>
                    <a:lstStyle/>
                    <a:p>
                      <a:r>
                        <a:rPr lang="en-IN" dirty="0" smtClean="0"/>
                        <a:t>1.</a:t>
                      </a:r>
                      <a:endParaRPr lang="en-US" dirty="0"/>
                    </a:p>
                  </a:txBody>
                  <a:tcPr/>
                </a:tc>
                <a:tc>
                  <a:txBody>
                    <a:bodyPr/>
                    <a:lstStyle/>
                    <a:p>
                      <a:r>
                        <a:rPr lang="en-IN" dirty="0" smtClean="0"/>
                        <a:t>Packets</a:t>
                      </a:r>
                      <a:endParaRPr lang="en-US" dirty="0"/>
                    </a:p>
                  </a:txBody>
                  <a:tcPr/>
                </a:tc>
                <a:tc>
                  <a:txBody>
                    <a:bodyPr/>
                    <a:lstStyle/>
                    <a:p>
                      <a:r>
                        <a:rPr lang="en-IN" dirty="0" smtClean="0"/>
                        <a:t>int</a:t>
                      </a:r>
                      <a:r>
                        <a:rPr lang="en-IN" baseline="0" dirty="0" smtClean="0"/>
                        <a:t> </a:t>
                      </a:r>
                      <a:endParaRPr lang="en-US" dirty="0"/>
                    </a:p>
                  </a:txBody>
                  <a:tcPr/>
                </a:tc>
                <a:tc>
                  <a:txBody>
                    <a:bodyPr/>
                    <a:lstStyle/>
                    <a:p>
                      <a:r>
                        <a:rPr lang="en-IN" dirty="0" smtClean="0"/>
                        <a:t>255</a:t>
                      </a:r>
                      <a:endParaRPr lang="en-US" dirty="0"/>
                    </a:p>
                  </a:txBody>
                  <a:tcPr/>
                </a:tc>
                <a:tc>
                  <a:txBody>
                    <a:bodyPr/>
                    <a:lstStyle/>
                    <a:p>
                      <a:r>
                        <a:rPr lang="en-IN" dirty="0" smtClean="0"/>
                        <a:t>Primary</a:t>
                      </a:r>
                      <a:r>
                        <a:rPr lang="en-IN" baseline="0" dirty="0" smtClean="0"/>
                        <a:t> Key</a:t>
                      </a:r>
                      <a:endParaRPr lang="en-US" dirty="0"/>
                    </a:p>
                  </a:txBody>
                  <a:tcPr/>
                </a:tc>
              </a:tr>
              <a:tr h="763052">
                <a:tc>
                  <a:txBody>
                    <a:bodyPr/>
                    <a:lstStyle/>
                    <a:p>
                      <a:r>
                        <a:rPr lang="en-IN" dirty="0" smtClean="0"/>
                        <a:t>2. </a:t>
                      </a:r>
                      <a:endParaRPr lang="en-US" dirty="0"/>
                    </a:p>
                  </a:txBody>
                  <a:tcPr/>
                </a:tc>
                <a:tc>
                  <a:txBody>
                    <a:bodyPr/>
                    <a:lstStyle/>
                    <a:p>
                      <a:r>
                        <a:rPr lang="en-IN" dirty="0" smtClean="0"/>
                        <a:t>Blood_Group</a:t>
                      </a:r>
                      <a:endParaRPr lang="en-US" dirty="0"/>
                    </a:p>
                  </a:txBody>
                  <a:tcPr/>
                </a:tc>
                <a:tc>
                  <a:txBody>
                    <a:bodyPr/>
                    <a:lstStyle/>
                    <a:p>
                      <a:r>
                        <a:rPr lang="en-IN" dirty="0" smtClean="0"/>
                        <a:t>String</a:t>
                      </a:r>
                      <a:endParaRPr lang="en-US" dirty="0"/>
                    </a:p>
                  </a:txBody>
                  <a:tcPr/>
                </a:tc>
                <a:tc>
                  <a:txBody>
                    <a:bodyPr/>
                    <a:lstStyle/>
                    <a:p>
                      <a:r>
                        <a:rPr lang="en-IN" dirty="0" smtClean="0"/>
                        <a:t>15</a:t>
                      </a:r>
                      <a:endParaRPr lang="en-US" dirty="0"/>
                    </a:p>
                  </a:txBody>
                  <a:tcPr/>
                </a:tc>
                <a:tc>
                  <a:txBody>
                    <a:bodyPr/>
                    <a:lstStyle/>
                    <a:p>
                      <a:r>
                        <a:rPr lang="en-IN" dirty="0" smtClean="0"/>
                        <a:t>-</a:t>
                      </a:r>
                      <a:endParaRPr lang="en-US" dirty="0"/>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42" name="TextBox 41"/>
          <p:cNvSpPr txBox="1"/>
          <p:nvPr/>
        </p:nvSpPr>
        <p:spPr>
          <a:xfrm>
            <a:off x="755576" y="627534"/>
            <a:ext cx="5760640" cy="461665"/>
          </a:xfrm>
          <a:prstGeom prst="rect">
            <a:avLst/>
          </a:prstGeom>
          <a:noFill/>
        </p:spPr>
        <p:txBody>
          <a:bodyPr wrap="square" rtlCol="0">
            <a:spAutoFit/>
          </a:bodyPr>
          <a:lstStyle/>
          <a:p>
            <a:pPr algn="just"/>
            <a:r>
              <a:rPr lang="en-IN" sz="2400" b="1" dirty="0" smtClean="0">
                <a:solidFill>
                  <a:schemeClr val="accent5">
                    <a:lumMod val="95000"/>
                  </a:schemeClr>
                </a:solidFill>
                <a:latin typeface="+mn-lt"/>
              </a:rPr>
              <a:t>Limitations:-</a:t>
            </a:r>
            <a:endParaRPr lang="en-US" sz="2400" b="1" dirty="0">
              <a:solidFill>
                <a:schemeClr val="accent5">
                  <a:lumMod val="95000"/>
                </a:schemeClr>
              </a:solidFill>
              <a:latin typeface="+mn-lt"/>
            </a:endParaRPr>
          </a:p>
        </p:txBody>
      </p:sp>
      <p:sp>
        <p:nvSpPr>
          <p:cNvPr id="43" name="TextBox 42"/>
          <p:cNvSpPr txBox="1"/>
          <p:nvPr/>
        </p:nvSpPr>
        <p:spPr>
          <a:xfrm>
            <a:off x="683568" y="1419622"/>
            <a:ext cx="6912768" cy="2308324"/>
          </a:xfrm>
          <a:prstGeom prst="rect">
            <a:avLst/>
          </a:prstGeom>
          <a:noFill/>
        </p:spPr>
        <p:txBody>
          <a:bodyPr wrap="square" rtlCol="0">
            <a:spAutoFit/>
          </a:bodyPr>
          <a:lstStyle/>
          <a:p>
            <a:pPr algn="just"/>
            <a:endParaRPr lang="en-IN" sz="2400" dirty="0" smtClean="0">
              <a:solidFill>
                <a:schemeClr val="accent5">
                  <a:lumMod val="95000"/>
                </a:schemeClr>
              </a:solidFill>
              <a:latin typeface="Barlow" charset="0"/>
            </a:endParaRPr>
          </a:p>
          <a:p>
            <a:pPr algn="just">
              <a:buFont typeface="Arial" pitchFamily="34" charset="0"/>
              <a:buChar char="•"/>
            </a:pPr>
            <a:r>
              <a:rPr lang="en-IN" sz="2400" dirty="0" smtClean="0">
                <a:solidFill>
                  <a:schemeClr val="accent5">
                    <a:lumMod val="95000"/>
                  </a:schemeClr>
                </a:solidFill>
                <a:latin typeface="Barlow" charset="0"/>
              </a:rPr>
              <a:t> The Transactions are executed in off-line mode, hence online data for Donor, Blood Stock capture and modification is not possible.</a:t>
            </a:r>
          </a:p>
          <a:p>
            <a:pPr algn="just">
              <a:buFont typeface="Arial" pitchFamily="34" charset="0"/>
              <a:buChar char="•"/>
            </a:pPr>
            <a:r>
              <a:rPr lang="en-IN" sz="2400" dirty="0" smtClean="0">
                <a:solidFill>
                  <a:schemeClr val="accent5">
                    <a:lumMod val="95000"/>
                  </a:schemeClr>
                </a:solidFill>
                <a:latin typeface="Barlow" charset="0"/>
              </a:rPr>
              <a:t> off-line reports of Blood Bank, Donor cannot be generated due to batch mode execution.</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0"/>
          <p:cNvSpPr txBox="1">
            <a:spLocks noGrp="1"/>
          </p:cNvSpPr>
          <p:nvPr>
            <p:ph type="title"/>
          </p:nvPr>
        </p:nvSpPr>
        <p:spPr>
          <a:xfrm>
            <a:off x="0" y="267494"/>
            <a:ext cx="40679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latin typeface="+mn-lt"/>
              </a:rPr>
              <a:t>Future </a:t>
            </a:r>
            <a:r>
              <a:rPr lang="en" sz="2400" dirty="0" smtClean="0">
                <a:latin typeface="+mn-lt"/>
              </a:rPr>
              <a:t>Enhancement:-</a:t>
            </a:r>
            <a:endParaRPr sz="2400" dirty="0">
              <a:latin typeface="+mn-lt"/>
            </a:endParaRPr>
          </a:p>
        </p:txBody>
      </p:sp>
      <p:sp>
        <p:nvSpPr>
          <p:cNvPr id="586" name="Google Shape;586;p50"/>
          <p:cNvSpPr txBox="1">
            <a:spLocks noGrp="1"/>
          </p:cNvSpPr>
          <p:nvPr>
            <p:ph type="subTitle" idx="1"/>
          </p:nvPr>
        </p:nvSpPr>
        <p:spPr>
          <a:xfrm>
            <a:off x="467544" y="1707654"/>
            <a:ext cx="7025227" cy="122413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Font typeface="Arial" pitchFamily="34" charset="0"/>
              <a:buChar char="•"/>
            </a:pPr>
            <a:r>
              <a:rPr lang="en-IN" sz="2400" dirty="0" smtClean="0">
                <a:latin typeface="+mn-lt"/>
              </a:rPr>
              <a:t> We can give more advance software for </a:t>
            </a:r>
          </a:p>
          <a:p>
            <a:pPr marL="0" lvl="0" indent="0" algn="just" rtl="0">
              <a:spcBef>
                <a:spcPts val="0"/>
              </a:spcBef>
              <a:spcAft>
                <a:spcPts val="0"/>
              </a:spcAft>
            </a:pPr>
            <a:r>
              <a:rPr lang="en-IN" sz="2400" dirty="0" smtClean="0">
                <a:latin typeface="+mn-lt"/>
              </a:rPr>
              <a:t> Blood </a:t>
            </a:r>
            <a:r>
              <a:rPr lang="en-IN" sz="2400" dirty="0" smtClean="0">
                <a:latin typeface="+mn-lt"/>
              </a:rPr>
              <a:t>Bank Management System including more </a:t>
            </a:r>
            <a:r>
              <a:rPr lang="en-IN" sz="2400" dirty="0" smtClean="0">
                <a:latin typeface="+mn-lt"/>
              </a:rPr>
              <a:t> facilities</a:t>
            </a:r>
            <a:r>
              <a:rPr lang="en-IN" sz="2400" dirty="0" smtClean="0">
                <a:latin typeface="+mn-lt"/>
              </a:rPr>
              <a:t>.</a:t>
            </a:r>
          </a:p>
          <a:p>
            <a:pPr marL="0" lvl="0" indent="0" algn="just" rtl="0">
              <a:spcBef>
                <a:spcPts val="0"/>
              </a:spcBef>
              <a:spcAft>
                <a:spcPts val="0"/>
              </a:spcAft>
              <a:buFont typeface="Arial" pitchFamily="34" charset="0"/>
              <a:buChar char="•"/>
            </a:pPr>
            <a:r>
              <a:rPr lang="en-IN" sz="2400" dirty="0" smtClean="0">
                <a:latin typeface="+mn-lt"/>
              </a:rPr>
              <a:t>Implement the backup mechanism for taking backup of codebases and database on regular </a:t>
            </a:r>
            <a:r>
              <a:rPr lang="en-IN" sz="2400" dirty="0" smtClean="0">
                <a:latin typeface="+mn-lt"/>
              </a:rPr>
              <a:t>basis.  </a:t>
            </a:r>
            <a:endParaRPr sz="2400" dirty="0">
              <a:latin typeface="+mn-lt"/>
            </a:endParaRPr>
          </a:p>
        </p:txBody>
      </p:sp>
      <p:pic>
        <p:nvPicPr>
          <p:cNvPr id="587" name="Google Shape;587;p50"/>
          <p:cNvPicPr preferRelativeResize="0"/>
          <p:nvPr/>
        </p:nvPicPr>
        <p:blipFill>
          <a:blip r:embed="rId3">
            <a:alphaModFix/>
          </a:blip>
          <a:stretch>
            <a:fillRect/>
          </a:stretch>
        </p:blipFill>
        <p:spPr>
          <a:xfrm>
            <a:off x="7296165" y="339502"/>
            <a:ext cx="1847835" cy="32403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8" name="Google Shape;508;p46"/>
          <p:cNvPicPr preferRelativeResize="0"/>
          <p:nvPr/>
        </p:nvPicPr>
        <p:blipFill>
          <a:blip r:embed="rId3">
            <a:alphaModFix/>
          </a:blip>
          <a:stretch>
            <a:fillRect/>
          </a:stretch>
        </p:blipFill>
        <p:spPr>
          <a:xfrm>
            <a:off x="7084863" y="3835450"/>
            <a:ext cx="790575" cy="733425"/>
          </a:xfrm>
          <a:prstGeom prst="rect">
            <a:avLst/>
          </a:prstGeom>
          <a:noFill/>
          <a:ln>
            <a:noFill/>
          </a:ln>
        </p:spPr>
      </p:pic>
      <p:pic>
        <p:nvPicPr>
          <p:cNvPr id="509" name="Google Shape;509;p46"/>
          <p:cNvPicPr preferRelativeResize="0"/>
          <p:nvPr/>
        </p:nvPicPr>
        <p:blipFill>
          <a:blip r:embed="rId4">
            <a:alphaModFix/>
          </a:blip>
          <a:stretch>
            <a:fillRect/>
          </a:stretch>
        </p:blipFill>
        <p:spPr>
          <a:xfrm>
            <a:off x="7164288" y="1059582"/>
            <a:ext cx="1095375" cy="866775"/>
          </a:xfrm>
          <a:prstGeom prst="rect">
            <a:avLst/>
          </a:prstGeom>
          <a:noFill/>
          <a:ln>
            <a:noFill/>
          </a:ln>
        </p:spPr>
      </p:pic>
      <p:sp>
        <p:nvSpPr>
          <p:cNvPr id="8" name="Title 7"/>
          <p:cNvSpPr>
            <a:spLocks noGrp="1"/>
          </p:cNvSpPr>
          <p:nvPr>
            <p:ph type="title"/>
          </p:nvPr>
        </p:nvSpPr>
        <p:spPr>
          <a:xfrm>
            <a:off x="611560" y="339502"/>
            <a:ext cx="5436096" cy="504056"/>
          </a:xfrm>
        </p:spPr>
        <p:txBody>
          <a:bodyPr/>
          <a:lstStyle/>
          <a:p>
            <a:pPr algn="just"/>
            <a:r>
              <a:rPr lang="en-IN" sz="2400" dirty="0" smtClean="0">
                <a:latin typeface="+mn-lt"/>
              </a:rPr>
              <a:t>Conclusion:-</a:t>
            </a:r>
            <a:endParaRPr lang="en-US" sz="2400" dirty="0">
              <a:latin typeface="+mn-lt"/>
            </a:endParaRPr>
          </a:p>
        </p:txBody>
      </p:sp>
      <p:sp>
        <p:nvSpPr>
          <p:cNvPr id="6" name="TextBox 5"/>
          <p:cNvSpPr txBox="1"/>
          <p:nvPr/>
        </p:nvSpPr>
        <p:spPr>
          <a:xfrm>
            <a:off x="755576" y="1059582"/>
            <a:ext cx="7992888" cy="6078587"/>
          </a:xfrm>
          <a:prstGeom prst="rect">
            <a:avLst/>
          </a:prstGeom>
          <a:noFill/>
        </p:spPr>
        <p:txBody>
          <a:bodyPr wrap="square" rtlCol="0">
            <a:spAutoFit/>
          </a:bodyPr>
          <a:lstStyle/>
          <a:p>
            <a:pPr marL="270510" marR="159385" indent="-41910" algn="just">
              <a:spcBef>
                <a:spcPts val="280"/>
              </a:spcBef>
            </a:pPr>
            <a:r>
              <a:rPr lang="en-US" sz="2400" b="1" dirty="0" smtClean="0">
                <a:latin typeface="+mn-lt"/>
              </a:rPr>
              <a:t>At the end it is concluded that we have made effort on following points…</a:t>
            </a:r>
          </a:p>
          <a:p>
            <a:pPr marL="342900" marR="159385" lvl="0" indent="-342900" algn="just">
              <a:spcBef>
                <a:spcPts val="280"/>
              </a:spcBef>
              <a:buFont typeface="Symbol"/>
              <a:buChar char=""/>
            </a:pPr>
            <a:r>
              <a:rPr lang="en-US" sz="2400" dirty="0" smtClean="0">
                <a:solidFill>
                  <a:schemeClr val="accent5"/>
                </a:solidFill>
                <a:latin typeface="+mn-lt"/>
              </a:rPr>
              <a:t> A description of the background and context of the project and its relation to work already done in the area.</a:t>
            </a:r>
            <a:endParaRPr lang="en-US" sz="2400" b="1" dirty="0" smtClean="0">
              <a:solidFill>
                <a:schemeClr val="accent5"/>
              </a:solidFill>
              <a:latin typeface="+mn-lt"/>
            </a:endParaRPr>
          </a:p>
          <a:p>
            <a:pPr marL="342900" marR="159385" lvl="0" indent="-342900" algn="just">
              <a:spcBef>
                <a:spcPts val="280"/>
              </a:spcBef>
              <a:buFont typeface="Symbol"/>
              <a:buChar char=""/>
            </a:pPr>
            <a:r>
              <a:rPr lang="en-US" sz="2400" dirty="0" smtClean="0">
                <a:solidFill>
                  <a:schemeClr val="accent5"/>
                </a:solidFill>
                <a:latin typeface="+mn-lt"/>
              </a:rPr>
              <a:t>Made statement of the aims and objectives of the project.</a:t>
            </a:r>
            <a:endParaRPr lang="en-US" sz="2400" b="1" dirty="0" smtClean="0">
              <a:solidFill>
                <a:schemeClr val="accent5"/>
              </a:solidFill>
              <a:latin typeface="+mn-lt"/>
            </a:endParaRPr>
          </a:p>
          <a:p>
            <a:pPr marL="342900" marR="159385" lvl="0" indent="-342900" algn="just">
              <a:spcBef>
                <a:spcPts val="280"/>
              </a:spcBef>
              <a:buFont typeface="Symbol"/>
              <a:buChar char=""/>
            </a:pPr>
            <a:r>
              <a:rPr lang="en-US" sz="2400" dirty="0" smtClean="0">
                <a:solidFill>
                  <a:schemeClr val="accent5"/>
                </a:solidFill>
                <a:latin typeface="+mn-lt"/>
              </a:rPr>
              <a:t>The description of Purpose, Scope, and applicability.</a:t>
            </a:r>
            <a:endParaRPr lang="en-US" sz="2400" b="1" dirty="0" smtClean="0">
              <a:solidFill>
                <a:schemeClr val="accent5"/>
              </a:solidFill>
              <a:latin typeface="+mn-lt"/>
            </a:endParaRPr>
          </a:p>
          <a:p>
            <a:pPr marL="342900" marR="159385" lvl="0" indent="-342900" algn="just">
              <a:spcBef>
                <a:spcPts val="280"/>
              </a:spcBef>
              <a:buFont typeface="Symbol"/>
              <a:buChar char=""/>
            </a:pPr>
            <a:r>
              <a:rPr lang="en-US" sz="2400" dirty="0" smtClean="0">
                <a:solidFill>
                  <a:schemeClr val="accent5"/>
                </a:solidFill>
                <a:latin typeface="+mn-lt"/>
              </a:rPr>
              <a:t>We define the problem on which we are working in the project.</a:t>
            </a:r>
            <a:endParaRPr lang="en-US" sz="2400" b="1" dirty="0" smtClean="0">
              <a:solidFill>
                <a:schemeClr val="accent5"/>
              </a:solidFill>
              <a:latin typeface="+mn-lt"/>
            </a:endParaRPr>
          </a:p>
          <a:p>
            <a:pPr marL="342900" marR="159385" lvl="0" indent="-342900" algn="just">
              <a:spcBef>
                <a:spcPts val="280"/>
              </a:spcBef>
              <a:buFont typeface="Symbol"/>
              <a:buChar char=""/>
            </a:pPr>
            <a:r>
              <a:rPr lang="en-US" sz="2400" dirty="0" smtClean="0">
                <a:solidFill>
                  <a:schemeClr val="accent5"/>
                </a:solidFill>
                <a:latin typeface="+mn-lt"/>
              </a:rPr>
              <a:t>We understand the problem domain and produce a model of the system, which describes operations that can be performed  on the system.</a:t>
            </a:r>
            <a:endParaRPr lang="en-US" sz="2400" b="1" dirty="0" smtClean="0">
              <a:solidFill>
                <a:schemeClr val="accent5"/>
              </a:solidFill>
              <a:latin typeface="+mn-lt"/>
            </a:endParaRPr>
          </a:p>
          <a:p>
            <a:pPr marL="342900" marR="159385" lvl="0" indent="-342900" algn="just">
              <a:spcBef>
                <a:spcPts val="280"/>
              </a:spcBef>
              <a:buFont typeface="Symbol"/>
              <a:buChar char=""/>
            </a:pPr>
            <a:r>
              <a:rPr lang="en-US" sz="2400" dirty="0" smtClean="0">
                <a:solidFill>
                  <a:schemeClr val="accent5"/>
                </a:solidFill>
                <a:latin typeface="+mn-lt"/>
              </a:rPr>
              <a:t>We designed the User Interface and security issues related to the system.</a:t>
            </a:r>
            <a:endParaRPr lang="en-US" sz="2400" b="1" dirty="0" smtClean="0">
              <a:solidFill>
                <a:schemeClr val="accent5"/>
              </a:solidFill>
              <a:latin typeface="+mn-lt"/>
            </a:endParaRP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49"/>
          <p:cNvPicPr preferRelativeResize="0"/>
          <p:nvPr/>
        </p:nvPicPr>
        <p:blipFill>
          <a:blip r:embed="rId3">
            <a:alphaModFix/>
          </a:blip>
          <a:stretch>
            <a:fillRect/>
          </a:stretch>
        </p:blipFill>
        <p:spPr>
          <a:xfrm rot="5400000" flipH="1">
            <a:off x="3291825" y="1078775"/>
            <a:ext cx="7486650" cy="4991100"/>
          </a:xfrm>
          <a:prstGeom prst="rect">
            <a:avLst/>
          </a:prstGeom>
          <a:noFill/>
          <a:ln>
            <a:noFill/>
          </a:ln>
        </p:spPr>
      </p:pic>
      <p:sp>
        <p:nvSpPr>
          <p:cNvPr id="10" name="Rectangle 9"/>
          <p:cNvSpPr/>
          <p:nvPr/>
        </p:nvSpPr>
        <p:spPr>
          <a:xfrm>
            <a:off x="1619672" y="1563638"/>
            <a:ext cx="5077031" cy="892552"/>
          </a:xfrm>
          <a:prstGeom prst="rect">
            <a:avLst/>
          </a:prstGeom>
        </p:spPr>
        <p:txBody>
          <a:bodyPr wrap="none">
            <a:spAutoFit/>
          </a:bodyPr>
          <a:lstStyle/>
          <a:p>
            <a:r>
              <a:rPr lang="en" sz="5200" b="1" dirty="0" smtClean="0">
                <a:solidFill>
                  <a:srgbClr val="FFFFFF"/>
                </a:solidFill>
                <a:latin typeface="Krona One"/>
                <a:sym typeface="Krona One"/>
              </a:rPr>
              <a:t>Thank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9"/>
          <p:cNvPicPr preferRelativeResize="0"/>
          <p:nvPr/>
        </p:nvPicPr>
        <p:blipFill>
          <a:blip r:embed="rId3">
            <a:alphaModFix/>
          </a:blip>
          <a:stretch>
            <a:fillRect/>
          </a:stretch>
        </p:blipFill>
        <p:spPr>
          <a:xfrm>
            <a:off x="196925" y="4725863"/>
            <a:ext cx="358031" cy="238688"/>
          </a:xfrm>
          <a:prstGeom prst="rect">
            <a:avLst/>
          </a:prstGeom>
          <a:noFill/>
          <a:ln>
            <a:noFill/>
          </a:ln>
        </p:spPr>
      </p:pic>
      <p:pic>
        <p:nvPicPr>
          <p:cNvPr id="420" name="Google Shape;420;p39"/>
          <p:cNvPicPr preferRelativeResize="0"/>
          <p:nvPr/>
        </p:nvPicPr>
        <p:blipFill>
          <a:blip r:embed="rId4">
            <a:alphaModFix/>
          </a:blip>
          <a:stretch>
            <a:fillRect/>
          </a:stretch>
        </p:blipFill>
        <p:spPr>
          <a:xfrm>
            <a:off x="7668344" y="3723878"/>
            <a:ext cx="866775" cy="1133475"/>
          </a:xfrm>
          <a:prstGeom prst="rect">
            <a:avLst/>
          </a:prstGeom>
          <a:noFill/>
          <a:ln>
            <a:noFill/>
          </a:ln>
        </p:spPr>
      </p:pic>
      <p:sp>
        <p:nvSpPr>
          <p:cNvPr id="437" name="Google Shape;437;p39"/>
          <p:cNvSpPr txBox="1">
            <a:spLocks noGrp="1"/>
          </p:cNvSpPr>
          <p:nvPr>
            <p:ph type="title" idx="15"/>
          </p:nvPr>
        </p:nvSpPr>
        <p:spPr>
          <a:xfrm>
            <a:off x="539552" y="339502"/>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smtClean="0">
                <a:latin typeface="+mn-lt"/>
              </a:rPr>
              <a:t>Overview</a:t>
            </a:r>
            <a:r>
              <a:rPr lang="en" dirty="0" smtClean="0"/>
              <a:t> </a:t>
            </a:r>
            <a:endParaRPr dirty="0">
              <a:latin typeface="Krona One"/>
              <a:ea typeface="Krona One"/>
              <a:cs typeface="Krona One"/>
              <a:sym typeface="Krona One"/>
            </a:endParaRPr>
          </a:p>
        </p:txBody>
      </p:sp>
      <p:sp>
        <p:nvSpPr>
          <p:cNvPr id="61" name="TextBox 60"/>
          <p:cNvSpPr txBox="1"/>
          <p:nvPr/>
        </p:nvSpPr>
        <p:spPr>
          <a:xfrm>
            <a:off x="611560" y="1419622"/>
            <a:ext cx="7128792" cy="3046988"/>
          </a:xfrm>
          <a:prstGeom prst="rect">
            <a:avLst/>
          </a:prstGeom>
          <a:noFill/>
        </p:spPr>
        <p:txBody>
          <a:bodyPr wrap="square" rtlCol="0">
            <a:spAutoFit/>
          </a:bodyPr>
          <a:lstStyle/>
          <a:p>
            <a:pPr algn="just"/>
            <a:r>
              <a:rPr lang="en-US" sz="2400" dirty="0" smtClean="0">
                <a:solidFill>
                  <a:schemeClr val="accent5"/>
                </a:solidFill>
                <a:latin typeface="+mn-lt"/>
              </a:rPr>
              <a:t>The Blood Management System is an innovative solution that helps in managing huge loads of blood bank data. It keep track of donor, available blood plackets. The Blood Bank management system simplifies the manual work and allows smooth administration of the operations of blood related information. The System is sell the blood packets and maintain the information of buyers.   </a:t>
            </a:r>
            <a:endParaRPr lang="en-US" sz="2400" b="1" dirty="0">
              <a:solidFill>
                <a:schemeClr val="accent5"/>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5" name="TextBox 4"/>
          <p:cNvSpPr txBox="1"/>
          <p:nvPr/>
        </p:nvSpPr>
        <p:spPr>
          <a:xfrm>
            <a:off x="323528" y="0"/>
            <a:ext cx="3528392" cy="461665"/>
          </a:xfrm>
          <a:prstGeom prst="rect">
            <a:avLst/>
          </a:prstGeom>
          <a:noFill/>
        </p:spPr>
        <p:txBody>
          <a:bodyPr wrap="square" rtlCol="0">
            <a:spAutoFit/>
          </a:bodyPr>
          <a:lstStyle/>
          <a:p>
            <a:r>
              <a:rPr lang="en-IN" sz="2400" b="1" dirty="0" smtClean="0">
                <a:solidFill>
                  <a:schemeClr val="accent5"/>
                </a:solidFill>
                <a:latin typeface="+mn-lt"/>
              </a:rPr>
              <a:t>Problem Statement:-</a:t>
            </a:r>
            <a:endParaRPr lang="en-US" sz="2400" b="1" dirty="0">
              <a:solidFill>
                <a:schemeClr val="accent5"/>
              </a:solidFill>
              <a:latin typeface="+mn-lt"/>
            </a:endParaRPr>
          </a:p>
        </p:txBody>
      </p:sp>
      <p:sp>
        <p:nvSpPr>
          <p:cNvPr id="4" name="TextBox 3"/>
          <p:cNvSpPr txBox="1"/>
          <p:nvPr/>
        </p:nvSpPr>
        <p:spPr>
          <a:xfrm>
            <a:off x="467544" y="1059582"/>
            <a:ext cx="8136904" cy="3046988"/>
          </a:xfrm>
          <a:prstGeom prst="rect">
            <a:avLst/>
          </a:prstGeom>
          <a:noFill/>
        </p:spPr>
        <p:txBody>
          <a:bodyPr wrap="square" rtlCol="0">
            <a:spAutoFit/>
          </a:bodyPr>
          <a:lstStyle/>
          <a:p>
            <a:pPr algn="just">
              <a:buFont typeface="Arial" pitchFamily="34" charset="0"/>
              <a:buChar char="•"/>
            </a:pPr>
            <a:r>
              <a:rPr lang="en-GB" sz="2400" dirty="0" smtClean="0">
                <a:solidFill>
                  <a:schemeClr val="accent5"/>
                </a:solidFill>
              </a:rPr>
              <a:t> Each time a blood donation campaign being held, the staff will have a time to retrieve back the person record. The staff need to manually search for the person record.</a:t>
            </a:r>
            <a:r>
              <a:rPr lang="en-US" sz="2400" dirty="0" smtClean="0">
                <a:solidFill>
                  <a:schemeClr val="accent5"/>
                </a:solidFill>
              </a:rPr>
              <a:t>They need to go through all the medical record one-by-one until they find the person record that they been searching for. This process will be time consuming and ineffective.</a:t>
            </a:r>
          </a:p>
          <a:p>
            <a:pPr algn="just">
              <a:buFont typeface="Arial" pitchFamily="34" charset="0"/>
              <a:buChar char="•"/>
            </a:pPr>
            <a:endParaRPr lang="en-GB" sz="2400" dirty="0" smtClean="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5"/>
          <p:cNvSpPr txBox="1">
            <a:spLocks noGrp="1"/>
          </p:cNvSpPr>
          <p:nvPr>
            <p:ph type="title"/>
          </p:nvPr>
        </p:nvSpPr>
        <p:spPr>
          <a:xfrm>
            <a:off x="0" y="0"/>
            <a:ext cx="8928992" cy="77155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IN" sz="2400" dirty="0" smtClean="0">
                <a:latin typeface="+mn-lt"/>
              </a:rPr>
              <a:t>System Flow Diagram:-</a:t>
            </a:r>
            <a:endParaRPr sz="2400" dirty="0">
              <a:latin typeface="+mn-lt"/>
            </a:endParaRPr>
          </a:p>
        </p:txBody>
      </p:sp>
      <p:grpSp>
        <p:nvGrpSpPr>
          <p:cNvPr id="1026" name="Canvas 3"/>
          <p:cNvGrpSpPr>
            <a:grpSpLocks/>
          </p:cNvGrpSpPr>
          <p:nvPr/>
        </p:nvGrpSpPr>
        <p:grpSpPr bwMode="auto">
          <a:xfrm>
            <a:off x="467544" y="843558"/>
            <a:ext cx="7920880" cy="4032448"/>
            <a:chOff x="0" y="0"/>
            <a:chExt cx="55060" cy="34232"/>
          </a:xfrm>
        </p:grpSpPr>
        <p:sp>
          <p:nvSpPr>
            <p:cNvPr id="1027" name="AutoShape 3"/>
            <p:cNvSpPr>
              <a:spLocks noChangeAspect="1" noChangeArrowheads="1"/>
            </p:cNvSpPr>
            <p:nvPr/>
          </p:nvSpPr>
          <p:spPr bwMode="auto">
            <a:xfrm>
              <a:off x="0" y="0"/>
              <a:ext cx="55060" cy="34232"/>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5" name="Text Box 5"/>
            <p:cNvSpPr txBox="1">
              <a:spLocks noChangeArrowheads="1"/>
            </p:cNvSpPr>
            <p:nvPr/>
          </p:nvSpPr>
          <p:spPr bwMode="auto">
            <a:xfrm>
              <a:off x="3479" y="2355"/>
              <a:ext cx="12256" cy="3537"/>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Main UI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 name="Text Box 6"/>
            <p:cNvSpPr txBox="1">
              <a:spLocks noChangeArrowheads="1"/>
            </p:cNvSpPr>
            <p:nvPr/>
          </p:nvSpPr>
          <p:spPr bwMode="auto">
            <a:xfrm>
              <a:off x="22885" y="7969"/>
              <a:ext cx="11157" cy="3537"/>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New Donor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Text Box 7"/>
            <p:cNvSpPr txBox="1">
              <a:spLocks noChangeArrowheads="1"/>
            </p:cNvSpPr>
            <p:nvPr/>
          </p:nvSpPr>
          <p:spPr bwMode="auto">
            <a:xfrm>
              <a:off x="22885" y="13442"/>
              <a:ext cx="11151" cy="3525"/>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Search Donor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ext Box 8"/>
            <p:cNvSpPr txBox="1">
              <a:spLocks noChangeArrowheads="1"/>
            </p:cNvSpPr>
            <p:nvPr/>
          </p:nvSpPr>
          <p:spPr bwMode="auto">
            <a:xfrm>
              <a:off x="22885" y="18300"/>
              <a:ext cx="11157" cy="3531"/>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Sell Blood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Text Box 9"/>
            <p:cNvSpPr txBox="1">
              <a:spLocks noChangeArrowheads="1"/>
            </p:cNvSpPr>
            <p:nvPr/>
          </p:nvSpPr>
          <p:spPr bwMode="auto">
            <a:xfrm>
              <a:off x="22885" y="23571"/>
              <a:ext cx="11157" cy="3524"/>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Search Buyer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Text Box 10"/>
            <p:cNvSpPr txBox="1">
              <a:spLocks noChangeArrowheads="1"/>
            </p:cNvSpPr>
            <p:nvPr/>
          </p:nvSpPr>
          <p:spPr bwMode="auto">
            <a:xfrm>
              <a:off x="22885" y="28276"/>
              <a:ext cx="11151" cy="3531"/>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Packets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7" name="AutoShape 11"/>
            <p:cNvCxnSpPr>
              <a:cxnSpLocks noChangeShapeType="1"/>
            </p:cNvCxnSpPr>
            <p:nvPr/>
          </p:nvCxnSpPr>
          <p:spPr bwMode="auto">
            <a:xfrm>
              <a:off x="9607" y="5969"/>
              <a:ext cx="165" cy="26574"/>
            </a:xfrm>
            <a:prstGeom prst="straightConnector1">
              <a:avLst/>
            </a:prstGeom>
            <a:noFill/>
            <a:ln w="15875">
              <a:solidFill>
                <a:srgbClr val="739CC3"/>
              </a:solidFill>
              <a:round/>
              <a:headEnd/>
              <a:tailEnd/>
            </a:ln>
          </p:spPr>
        </p:cxnSp>
        <p:cxnSp>
          <p:nvCxnSpPr>
            <p:cNvPr id="8" name="AutoShape 12"/>
            <p:cNvCxnSpPr>
              <a:cxnSpLocks noChangeShapeType="1"/>
            </p:cNvCxnSpPr>
            <p:nvPr/>
          </p:nvCxnSpPr>
          <p:spPr bwMode="auto">
            <a:xfrm>
              <a:off x="9607" y="9728"/>
              <a:ext cx="13202" cy="12"/>
            </a:xfrm>
            <a:prstGeom prst="straightConnector1">
              <a:avLst/>
            </a:prstGeom>
            <a:noFill/>
            <a:ln w="15875">
              <a:solidFill>
                <a:srgbClr val="739CC3"/>
              </a:solidFill>
              <a:round/>
              <a:headEnd/>
              <a:tailEnd type="triangle" w="med" len="med"/>
            </a:ln>
          </p:spPr>
        </p:cxnSp>
        <p:cxnSp>
          <p:nvCxnSpPr>
            <p:cNvPr id="9" name="AutoShape 13"/>
            <p:cNvCxnSpPr>
              <a:cxnSpLocks noChangeShapeType="1"/>
            </p:cNvCxnSpPr>
            <p:nvPr/>
          </p:nvCxnSpPr>
          <p:spPr bwMode="auto">
            <a:xfrm>
              <a:off x="9696" y="15176"/>
              <a:ext cx="13113" cy="32"/>
            </a:xfrm>
            <a:prstGeom prst="straightConnector1">
              <a:avLst/>
            </a:prstGeom>
            <a:noFill/>
            <a:ln w="15875">
              <a:solidFill>
                <a:srgbClr val="739CC3"/>
              </a:solidFill>
              <a:round/>
              <a:headEnd/>
              <a:tailEnd type="triangle" w="med" len="med"/>
            </a:ln>
          </p:spPr>
        </p:cxnSp>
        <p:cxnSp>
          <p:nvCxnSpPr>
            <p:cNvPr id="10" name="AutoShape 14"/>
            <p:cNvCxnSpPr>
              <a:cxnSpLocks noChangeShapeType="1"/>
            </p:cNvCxnSpPr>
            <p:nvPr/>
          </p:nvCxnSpPr>
          <p:spPr bwMode="auto">
            <a:xfrm>
              <a:off x="9607" y="20059"/>
              <a:ext cx="13202" cy="7"/>
            </a:xfrm>
            <a:prstGeom prst="straightConnector1">
              <a:avLst/>
            </a:prstGeom>
            <a:noFill/>
            <a:ln w="15875">
              <a:solidFill>
                <a:srgbClr val="739CC3"/>
              </a:solidFill>
              <a:round/>
              <a:headEnd/>
              <a:tailEnd type="triangle" w="med" len="med"/>
            </a:ln>
          </p:spPr>
        </p:cxnSp>
        <p:cxnSp>
          <p:nvCxnSpPr>
            <p:cNvPr id="11" name="AutoShape 15"/>
            <p:cNvCxnSpPr>
              <a:cxnSpLocks noChangeShapeType="1"/>
            </p:cNvCxnSpPr>
            <p:nvPr/>
          </p:nvCxnSpPr>
          <p:spPr bwMode="auto">
            <a:xfrm>
              <a:off x="9607" y="29629"/>
              <a:ext cx="13202" cy="12"/>
            </a:xfrm>
            <a:prstGeom prst="straightConnector1">
              <a:avLst/>
            </a:prstGeom>
            <a:noFill/>
            <a:ln w="15875">
              <a:solidFill>
                <a:srgbClr val="739CC3"/>
              </a:solidFill>
              <a:round/>
              <a:headEnd/>
              <a:tailEnd type="triangle" w="med" len="med"/>
            </a:ln>
          </p:spPr>
        </p:cxnSp>
        <p:cxnSp>
          <p:nvCxnSpPr>
            <p:cNvPr id="12" name="AutoShape 16"/>
            <p:cNvCxnSpPr>
              <a:cxnSpLocks noChangeShapeType="1"/>
            </p:cNvCxnSpPr>
            <p:nvPr/>
          </p:nvCxnSpPr>
          <p:spPr bwMode="auto">
            <a:xfrm>
              <a:off x="9772" y="25082"/>
              <a:ext cx="13202" cy="6"/>
            </a:xfrm>
            <a:prstGeom prst="straightConnector1">
              <a:avLst/>
            </a:prstGeom>
            <a:noFill/>
            <a:ln w="15875">
              <a:solidFill>
                <a:srgbClr val="739CC3"/>
              </a:solidFill>
              <a:round/>
              <a:headEnd/>
              <a:tailEnd type="triangle" w="med" len="med"/>
            </a:ln>
          </p:spPr>
        </p:cxnSp>
        <p:cxnSp>
          <p:nvCxnSpPr>
            <p:cNvPr id="13" name="AutoShape 17"/>
            <p:cNvCxnSpPr>
              <a:cxnSpLocks noChangeShapeType="1"/>
            </p:cNvCxnSpPr>
            <p:nvPr/>
          </p:nvCxnSpPr>
          <p:spPr bwMode="auto">
            <a:xfrm>
              <a:off x="7270" y="32550"/>
              <a:ext cx="4642" cy="6"/>
            </a:xfrm>
            <a:prstGeom prst="straightConnector1">
              <a:avLst/>
            </a:prstGeom>
            <a:noFill/>
            <a:ln w="15875">
              <a:solidFill>
                <a:srgbClr val="739CC3"/>
              </a:solidFill>
              <a:round/>
              <a:headEnd/>
              <a:tailEnd/>
            </a:ln>
          </p:spPr>
        </p:cxnSp>
        <p:sp>
          <p:nvSpPr>
            <p:cNvPr id="14" name="Text Box 18"/>
            <p:cNvSpPr txBox="1">
              <a:spLocks noChangeArrowheads="1"/>
            </p:cNvSpPr>
            <p:nvPr/>
          </p:nvSpPr>
          <p:spPr bwMode="auto">
            <a:xfrm>
              <a:off x="38334" y="1041"/>
              <a:ext cx="11151" cy="3531"/>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By Packet No.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 name="Text Box 19"/>
            <p:cNvSpPr txBox="1">
              <a:spLocks noChangeArrowheads="1"/>
            </p:cNvSpPr>
            <p:nvPr/>
          </p:nvSpPr>
          <p:spPr bwMode="auto">
            <a:xfrm>
              <a:off x="38449" y="5600"/>
              <a:ext cx="11169" cy="3550"/>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By </a:t>
              </a:r>
              <a:r>
                <a:rPr kumimoji="0" lang="en-IN" sz="1100" b="0" i="0" u="none" strike="noStrike" cap="none" normalizeH="0" baseline="0" dirty="0" smtClean="0">
                  <a:ln>
                    <a:noFill/>
                  </a:ln>
                  <a:solidFill>
                    <a:schemeClr val="tx1"/>
                  </a:solidFill>
                  <a:effectLst/>
                  <a:latin typeface="Calibri" pitchFamily="34" charset="0"/>
                  <a:cs typeface="Arial" pitchFamily="34" charset="0"/>
                </a:rPr>
                <a:t> Blood Group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Text Box 20"/>
            <p:cNvSpPr txBox="1">
              <a:spLocks noChangeArrowheads="1"/>
            </p:cNvSpPr>
            <p:nvPr/>
          </p:nvSpPr>
          <p:spPr bwMode="auto">
            <a:xfrm>
              <a:off x="38582" y="14166"/>
              <a:ext cx="11151" cy="3537"/>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By Date</a:t>
              </a: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 name="Text Box 21"/>
            <p:cNvSpPr txBox="1">
              <a:spLocks noChangeArrowheads="1"/>
            </p:cNvSpPr>
            <p:nvPr/>
          </p:nvSpPr>
          <p:spPr bwMode="auto">
            <a:xfrm>
              <a:off x="38455" y="9912"/>
              <a:ext cx="11163" cy="3530"/>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By Name</a:t>
              </a: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Text Box 22"/>
            <p:cNvSpPr txBox="1">
              <a:spLocks noChangeArrowheads="1"/>
            </p:cNvSpPr>
            <p:nvPr/>
          </p:nvSpPr>
          <p:spPr bwMode="auto">
            <a:xfrm>
              <a:off x="40862" y="27882"/>
              <a:ext cx="11150" cy="3531"/>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By Packet No</a:t>
              </a: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1" name="Text Box 23"/>
            <p:cNvSpPr txBox="1">
              <a:spLocks noChangeArrowheads="1"/>
            </p:cNvSpPr>
            <p:nvPr/>
          </p:nvSpPr>
          <p:spPr bwMode="auto">
            <a:xfrm>
              <a:off x="40589" y="22802"/>
              <a:ext cx="11150" cy="3544"/>
            </a:xfrm>
            <a:prstGeom prst="rect">
              <a:avLst/>
            </a:prstGeom>
            <a:gradFill rotWithShape="0">
              <a:gsLst>
                <a:gs pos="0">
                  <a:srgbClr val="BBD5F0"/>
                </a:gs>
                <a:gs pos="100000">
                  <a:srgbClr val="9CBEE0"/>
                </a:gs>
              </a:gsLst>
              <a:lin ang="5400000"/>
            </a:gradFill>
            <a:ln w="15875">
              <a:solidFill>
                <a:srgbClr val="739CC3"/>
              </a:solidFill>
              <a:miter lim="2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dirty="0" smtClean="0">
                  <a:ln>
                    <a:noFill/>
                  </a:ln>
                  <a:solidFill>
                    <a:schemeClr val="tx1"/>
                  </a:solidFill>
                  <a:effectLst/>
                  <a:latin typeface="Calibri" pitchFamily="34" charset="0"/>
                  <a:cs typeface="Arial" pitchFamily="34" charset="0"/>
                </a:rPr>
                <a:t>By Name</a:t>
              </a:r>
              <a:endParaRPr kumimoji="0" lang="en-IN" sz="11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2" name="Freeform 24"/>
            <p:cNvSpPr>
              <a:spLocks/>
            </p:cNvSpPr>
            <p:nvPr/>
          </p:nvSpPr>
          <p:spPr bwMode="auto">
            <a:xfrm>
              <a:off x="34042" y="2914"/>
              <a:ext cx="4134" cy="11849"/>
            </a:xfrm>
            <a:custGeom>
              <a:avLst/>
              <a:gdLst>
                <a:gd name="T0" fmla="*/ 0 w 650"/>
                <a:gd name="T1" fmla="*/ 1184910 h 1866"/>
                <a:gd name="T2" fmla="*/ 413385 w 650"/>
                <a:gd name="T3" fmla="*/ 0 h 1866"/>
                <a:gd name="T4" fmla="*/ 0 60000 65536"/>
                <a:gd name="T5" fmla="*/ 0 60000 65536"/>
              </a:gdLst>
              <a:ahLst/>
              <a:cxnLst>
                <a:cxn ang="T4">
                  <a:pos x="T0" y="T1"/>
                </a:cxn>
                <a:cxn ang="T5">
                  <a:pos x="T2" y="T3"/>
                </a:cxn>
              </a:cxnLst>
              <a:rect l="0" t="0" r="r" b="b"/>
              <a:pathLst>
                <a:path w="650" h="1866">
                  <a:moveTo>
                    <a:pt x="0" y="1866"/>
                  </a:moveTo>
                  <a:cubicBezTo>
                    <a:pt x="271" y="1088"/>
                    <a:pt x="542" y="311"/>
                    <a:pt x="650" y="0"/>
                  </a:cubicBezTo>
                </a:path>
              </a:pathLst>
            </a:custGeom>
            <a:noFill/>
            <a:ln w="15875">
              <a:solidFill>
                <a:srgbClr val="739CC3"/>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25"/>
            <p:cNvSpPr>
              <a:spLocks/>
            </p:cNvSpPr>
            <p:nvPr/>
          </p:nvSpPr>
          <p:spPr bwMode="auto">
            <a:xfrm>
              <a:off x="34042" y="7486"/>
              <a:ext cx="4292" cy="7277"/>
            </a:xfrm>
            <a:custGeom>
              <a:avLst/>
              <a:gdLst>
                <a:gd name="T0" fmla="*/ 0 w 675"/>
                <a:gd name="T1" fmla="*/ 727710 h 1146"/>
                <a:gd name="T2" fmla="*/ 429260 w 675"/>
                <a:gd name="T3" fmla="*/ 0 h 1146"/>
                <a:gd name="T4" fmla="*/ 0 60000 65536"/>
                <a:gd name="T5" fmla="*/ 0 60000 65536"/>
              </a:gdLst>
              <a:ahLst/>
              <a:cxnLst>
                <a:cxn ang="T4">
                  <a:pos x="T0" y="T1"/>
                </a:cxn>
                <a:cxn ang="T5">
                  <a:pos x="T2" y="T3"/>
                </a:cxn>
              </a:cxnLst>
              <a:rect l="0" t="0" r="r" b="b"/>
              <a:pathLst>
                <a:path w="675" h="1146">
                  <a:moveTo>
                    <a:pt x="0" y="1146"/>
                  </a:moveTo>
                  <a:cubicBezTo>
                    <a:pt x="281" y="668"/>
                    <a:pt x="563" y="191"/>
                    <a:pt x="675" y="0"/>
                  </a:cubicBezTo>
                </a:path>
              </a:pathLst>
            </a:custGeom>
            <a:noFill/>
            <a:ln w="15875">
              <a:solidFill>
                <a:srgbClr val="739CC3"/>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6"/>
            <p:cNvSpPr>
              <a:spLocks/>
            </p:cNvSpPr>
            <p:nvPr/>
          </p:nvSpPr>
          <p:spPr bwMode="auto">
            <a:xfrm>
              <a:off x="34036" y="11576"/>
              <a:ext cx="4502" cy="3187"/>
            </a:xfrm>
            <a:custGeom>
              <a:avLst/>
              <a:gdLst>
                <a:gd name="T0" fmla="*/ 0 w 709"/>
                <a:gd name="T1" fmla="*/ 318770 h 502"/>
                <a:gd name="T2" fmla="*/ 450215 w 709"/>
                <a:gd name="T3" fmla="*/ 0 h 502"/>
                <a:gd name="T4" fmla="*/ 0 60000 65536"/>
                <a:gd name="T5" fmla="*/ 0 60000 65536"/>
              </a:gdLst>
              <a:ahLst/>
              <a:cxnLst>
                <a:cxn ang="T4">
                  <a:pos x="T0" y="T1"/>
                </a:cxn>
                <a:cxn ang="T5">
                  <a:pos x="T2" y="T3"/>
                </a:cxn>
              </a:cxnLst>
              <a:rect l="0" t="0" r="r" b="b"/>
              <a:pathLst>
                <a:path w="709" h="502">
                  <a:moveTo>
                    <a:pt x="0" y="502"/>
                  </a:moveTo>
                  <a:cubicBezTo>
                    <a:pt x="295" y="293"/>
                    <a:pt x="591" y="84"/>
                    <a:pt x="709" y="0"/>
                  </a:cubicBezTo>
                </a:path>
              </a:pathLst>
            </a:custGeom>
            <a:noFill/>
            <a:ln w="15875">
              <a:solidFill>
                <a:srgbClr val="739CC3"/>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7"/>
            <p:cNvSpPr>
              <a:spLocks/>
            </p:cNvSpPr>
            <p:nvPr/>
          </p:nvSpPr>
          <p:spPr bwMode="auto">
            <a:xfrm>
              <a:off x="34042" y="14693"/>
              <a:ext cx="4889" cy="1239"/>
            </a:xfrm>
            <a:custGeom>
              <a:avLst/>
              <a:gdLst>
                <a:gd name="T0" fmla="*/ 0 w 770"/>
                <a:gd name="T1" fmla="*/ 0 h 196"/>
                <a:gd name="T2" fmla="*/ 488950 w 770"/>
                <a:gd name="T3" fmla="*/ 123825 h 196"/>
                <a:gd name="T4" fmla="*/ 0 60000 65536"/>
                <a:gd name="T5" fmla="*/ 0 60000 65536"/>
              </a:gdLst>
              <a:ahLst/>
              <a:cxnLst>
                <a:cxn ang="T4">
                  <a:pos x="T0" y="T1"/>
                </a:cxn>
                <a:cxn ang="T5">
                  <a:pos x="T2" y="T3"/>
                </a:cxn>
              </a:cxnLst>
              <a:rect l="0" t="0" r="r" b="b"/>
              <a:pathLst>
                <a:path w="770" h="196">
                  <a:moveTo>
                    <a:pt x="0" y="0"/>
                  </a:moveTo>
                  <a:cubicBezTo>
                    <a:pt x="321" y="81"/>
                    <a:pt x="642" y="163"/>
                    <a:pt x="770" y="196"/>
                  </a:cubicBezTo>
                </a:path>
              </a:pathLst>
            </a:custGeom>
            <a:noFill/>
            <a:ln w="15875">
              <a:solidFill>
                <a:srgbClr val="739CC3"/>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28"/>
            <p:cNvSpPr>
              <a:spLocks/>
            </p:cNvSpPr>
            <p:nvPr/>
          </p:nvSpPr>
          <p:spPr bwMode="auto">
            <a:xfrm>
              <a:off x="33947" y="24872"/>
              <a:ext cx="6642" cy="140"/>
            </a:xfrm>
            <a:custGeom>
              <a:avLst/>
              <a:gdLst>
                <a:gd name="T0" fmla="*/ 0 w 1047"/>
                <a:gd name="T1" fmla="*/ 13970 h 22"/>
                <a:gd name="T2" fmla="*/ 664210 w 1047"/>
                <a:gd name="T3" fmla="*/ 0 h 22"/>
                <a:gd name="T4" fmla="*/ 0 60000 65536"/>
                <a:gd name="T5" fmla="*/ 0 60000 65536"/>
              </a:gdLst>
              <a:ahLst/>
              <a:cxnLst>
                <a:cxn ang="T4">
                  <a:pos x="T0" y="T1"/>
                </a:cxn>
                <a:cxn ang="T5">
                  <a:pos x="T2" y="T3"/>
                </a:cxn>
              </a:cxnLst>
              <a:rect l="0" t="0" r="r" b="b"/>
              <a:pathLst>
                <a:path w="1047" h="22">
                  <a:moveTo>
                    <a:pt x="0" y="22"/>
                  </a:moveTo>
                  <a:cubicBezTo>
                    <a:pt x="436" y="13"/>
                    <a:pt x="873" y="4"/>
                    <a:pt x="1047" y="0"/>
                  </a:cubicBezTo>
                </a:path>
              </a:pathLst>
            </a:custGeom>
            <a:noFill/>
            <a:ln w="15875">
              <a:solidFill>
                <a:srgbClr val="739CC3"/>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29"/>
            <p:cNvSpPr>
              <a:spLocks/>
            </p:cNvSpPr>
            <p:nvPr/>
          </p:nvSpPr>
          <p:spPr bwMode="auto">
            <a:xfrm>
              <a:off x="34067" y="25012"/>
              <a:ext cx="6522" cy="4775"/>
            </a:xfrm>
            <a:custGeom>
              <a:avLst/>
              <a:gdLst>
                <a:gd name="T0" fmla="*/ 0 w 1026"/>
                <a:gd name="T1" fmla="*/ 0 h 752"/>
                <a:gd name="T2" fmla="*/ 652145 w 1026"/>
                <a:gd name="T3" fmla="*/ 477520 h 752"/>
                <a:gd name="T4" fmla="*/ 0 60000 65536"/>
                <a:gd name="T5" fmla="*/ 0 60000 65536"/>
              </a:gdLst>
              <a:ahLst/>
              <a:cxnLst>
                <a:cxn ang="T4">
                  <a:pos x="T0" y="T1"/>
                </a:cxn>
                <a:cxn ang="T5">
                  <a:pos x="T2" y="T3"/>
                </a:cxn>
              </a:cxnLst>
              <a:rect l="0" t="0" r="r" b="b"/>
              <a:pathLst>
                <a:path w="1026" h="752">
                  <a:moveTo>
                    <a:pt x="0" y="0"/>
                  </a:moveTo>
                  <a:cubicBezTo>
                    <a:pt x="427" y="313"/>
                    <a:pt x="855" y="627"/>
                    <a:pt x="1026" y="752"/>
                  </a:cubicBezTo>
                </a:path>
              </a:pathLst>
            </a:custGeom>
            <a:noFill/>
            <a:ln w="15875">
              <a:solidFill>
                <a:srgbClr val="739CC3"/>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8"/>
          <p:cNvSpPr txBox="1">
            <a:spLocks noGrp="1"/>
          </p:cNvSpPr>
          <p:nvPr>
            <p:ph type="title"/>
          </p:nvPr>
        </p:nvSpPr>
        <p:spPr>
          <a:xfrm>
            <a:off x="611560" y="123478"/>
            <a:ext cx="7704000" cy="84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smtClean="0">
                <a:latin typeface="+mj-lt"/>
              </a:rPr>
              <a:t>Scope:- </a:t>
            </a:r>
            <a:endParaRPr sz="2400" dirty="0">
              <a:latin typeface="+mj-lt"/>
            </a:endParaRPr>
          </a:p>
        </p:txBody>
      </p:sp>
      <p:sp>
        <p:nvSpPr>
          <p:cNvPr id="414" name="Google Shape;414;p38"/>
          <p:cNvSpPr txBox="1">
            <a:spLocks noGrp="1"/>
          </p:cNvSpPr>
          <p:nvPr>
            <p:ph type="body" idx="1"/>
          </p:nvPr>
        </p:nvSpPr>
        <p:spPr>
          <a:xfrm>
            <a:off x="539552" y="987574"/>
            <a:ext cx="8208912" cy="3638700"/>
          </a:xfrm>
          <a:prstGeom prst="rect">
            <a:avLst/>
          </a:prstGeom>
        </p:spPr>
        <p:txBody>
          <a:bodyPr spcFirstLastPara="1" wrap="square" lIns="91425" tIns="91425" rIns="91425" bIns="91425" anchor="t" anchorCtr="0">
            <a:noAutofit/>
          </a:bodyPr>
          <a:lstStyle/>
          <a:p>
            <a:pPr marL="0" indent="0" algn="just">
              <a:buClr>
                <a:schemeClr val="dk1"/>
              </a:buClr>
              <a:buSzPts val="1100"/>
            </a:pPr>
            <a:r>
              <a:rPr lang="en-IN" sz="2400" dirty="0" smtClean="0">
                <a:latin typeface="+mn-lt"/>
              </a:rPr>
              <a:t>  It may help collecting perfect management in details. In         a very short time, the collection will be obvious, simple and sensible. </a:t>
            </a:r>
          </a:p>
          <a:p>
            <a:pPr marL="0" indent="0" algn="just">
              <a:buClr>
                <a:schemeClr val="dk1"/>
              </a:buClr>
              <a:buSzPts val="1100"/>
            </a:pPr>
            <a:r>
              <a:rPr lang="en-IN" sz="2400" dirty="0" smtClean="0">
                <a:latin typeface="+mn-lt"/>
              </a:rPr>
              <a:t> It will help a person to know the management of passed year perfectly and vividly.</a:t>
            </a:r>
          </a:p>
          <a:p>
            <a:pPr marL="0" indent="0" algn="just">
              <a:buClr>
                <a:schemeClr val="dk1"/>
              </a:buClr>
              <a:buSzPts val="1100"/>
            </a:pPr>
            <a:r>
              <a:rPr lang="en-IN" sz="2400" dirty="0" smtClean="0">
                <a:latin typeface="+mn-lt"/>
              </a:rPr>
              <a:t>It also helps in currently all works relative to Blood       Management System.</a:t>
            </a:r>
          </a:p>
          <a:p>
            <a:pPr marL="0" indent="0" algn="just">
              <a:buClr>
                <a:schemeClr val="dk1"/>
              </a:buClr>
              <a:buSzPts val="1100"/>
            </a:pPr>
            <a:r>
              <a:rPr lang="en-IN" sz="2400" dirty="0" smtClean="0">
                <a:latin typeface="+mn-lt"/>
              </a:rPr>
              <a:t>It will be also helps to reduced the cost of collecting the management &amp; collection procedure will go on smoothly.</a:t>
            </a:r>
            <a:endParaRPr sz="24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41"/>
          <p:cNvGrpSpPr/>
          <p:nvPr/>
        </p:nvGrpSpPr>
        <p:grpSpPr>
          <a:xfrm>
            <a:off x="177825" y="132963"/>
            <a:ext cx="8767550" cy="4805775"/>
            <a:chOff x="177825" y="132963"/>
            <a:chExt cx="8767550" cy="4805775"/>
          </a:xfrm>
        </p:grpSpPr>
        <p:pic>
          <p:nvPicPr>
            <p:cNvPr id="449" name="Google Shape;449;p41"/>
            <p:cNvPicPr preferRelativeResize="0"/>
            <p:nvPr/>
          </p:nvPicPr>
          <p:blipFill>
            <a:blip r:embed="rId3">
              <a:alphaModFix/>
            </a:blip>
            <a:stretch>
              <a:fillRect/>
            </a:stretch>
          </p:blipFill>
          <p:spPr>
            <a:xfrm>
              <a:off x="2381250" y="152400"/>
              <a:ext cx="857250" cy="600075"/>
            </a:xfrm>
            <a:prstGeom prst="rect">
              <a:avLst/>
            </a:prstGeom>
            <a:noFill/>
            <a:ln>
              <a:noFill/>
            </a:ln>
          </p:spPr>
        </p:pic>
        <p:pic>
          <p:nvPicPr>
            <p:cNvPr id="450" name="Google Shape;450;p41"/>
            <p:cNvPicPr preferRelativeResize="0"/>
            <p:nvPr/>
          </p:nvPicPr>
          <p:blipFill>
            <a:blip r:embed="rId4">
              <a:alphaModFix amt="51000"/>
            </a:blip>
            <a:stretch>
              <a:fillRect/>
            </a:stretch>
          </p:blipFill>
          <p:spPr>
            <a:xfrm>
              <a:off x="177825" y="4347738"/>
              <a:ext cx="800100" cy="571500"/>
            </a:xfrm>
            <a:prstGeom prst="rect">
              <a:avLst/>
            </a:prstGeom>
            <a:noFill/>
            <a:ln>
              <a:noFill/>
            </a:ln>
          </p:spPr>
        </p:pic>
        <p:pic>
          <p:nvPicPr>
            <p:cNvPr id="451" name="Google Shape;451;p41"/>
            <p:cNvPicPr preferRelativeResize="0"/>
            <p:nvPr/>
          </p:nvPicPr>
          <p:blipFill>
            <a:blip r:embed="rId5">
              <a:alphaModFix/>
            </a:blip>
            <a:stretch>
              <a:fillRect/>
            </a:stretch>
          </p:blipFill>
          <p:spPr>
            <a:xfrm>
              <a:off x="7912625" y="132963"/>
              <a:ext cx="1032750" cy="804070"/>
            </a:xfrm>
            <a:prstGeom prst="rect">
              <a:avLst/>
            </a:prstGeom>
            <a:noFill/>
            <a:ln>
              <a:noFill/>
            </a:ln>
          </p:spPr>
        </p:pic>
        <p:pic>
          <p:nvPicPr>
            <p:cNvPr id="452" name="Google Shape;452;p41"/>
            <p:cNvPicPr preferRelativeResize="0"/>
            <p:nvPr/>
          </p:nvPicPr>
          <p:blipFill>
            <a:blip r:embed="rId6">
              <a:alphaModFix amt="43000"/>
            </a:blip>
            <a:stretch>
              <a:fillRect/>
            </a:stretch>
          </p:blipFill>
          <p:spPr>
            <a:xfrm>
              <a:off x="8021450" y="4226220"/>
              <a:ext cx="923925" cy="712518"/>
            </a:xfrm>
            <a:prstGeom prst="rect">
              <a:avLst/>
            </a:prstGeom>
            <a:noFill/>
            <a:ln>
              <a:noFill/>
            </a:ln>
          </p:spPr>
        </p:pic>
      </p:grpSp>
      <p:grpSp>
        <p:nvGrpSpPr>
          <p:cNvPr id="453" name="Google Shape;453;p41"/>
          <p:cNvGrpSpPr/>
          <p:nvPr/>
        </p:nvGrpSpPr>
        <p:grpSpPr>
          <a:xfrm>
            <a:off x="-396552" y="-884634"/>
            <a:ext cx="4461038" cy="5774590"/>
            <a:chOff x="-402588" y="-874402"/>
            <a:chExt cx="4461038" cy="5774590"/>
          </a:xfrm>
        </p:grpSpPr>
        <p:pic>
          <p:nvPicPr>
            <p:cNvPr id="454" name="Google Shape;454;p41"/>
            <p:cNvPicPr preferRelativeResize="0"/>
            <p:nvPr/>
          </p:nvPicPr>
          <p:blipFill>
            <a:blip r:embed="rId7">
              <a:alphaModFix/>
            </a:blip>
            <a:stretch>
              <a:fillRect/>
            </a:stretch>
          </p:blipFill>
          <p:spPr>
            <a:xfrm rot="3503757">
              <a:off x="-759075" y="647012"/>
              <a:ext cx="4514850" cy="1685925"/>
            </a:xfrm>
            <a:prstGeom prst="rect">
              <a:avLst/>
            </a:prstGeom>
            <a:noFill/>
            <a:ln>
              <a:noFill/>
            </a:ln>
          </p:spPr>
        </p:pic>
        <p:pic>
          <p:nvPicPr>
            <p:cNvPr id="455" name="Google Shape;455;p41"/>
            <p:cNvPicPr preferRelativeResize="0"/>
            <p:nvPr/>
          </p:nvPicPr>
          <p:blipFill>
            <a:blip r:embed="rId8">
              <a:alphaModFix/>
            </a:blip>
            <a:stretch>
              <a:fillRect/>
            </a:stretch>
          </p:blipFill>
          <p:spPr>
            <a:xfrm>
              <a:off x="3220250" y="4366788"/>
              <a:ext cx="838200" cy="533400"/>
            </a:xfrm>
            <a:prstGeom prst="rect">
              <a:avLst/>
            </a:prstGeom>
            <a:noFill/>
            <a:ln>
              <a:noFill/>
            </a:ln>
          </p:spPr>
        </p:pic>
        <p:pic>
          <p:nvPicPr>
            <p:cNvPr id="456" name="Google Shape;456;p41"/>
            <p:cNvPicPr preferRelativeResize="0"/>
            <p:nvPr/>
          </p:nvPicPr>
          <p:blipFill>
            <a:blip r:embed="rId8">
              <a:alphaModFix/>
            </a:blip>
            <a:stretch>
              <a:fillRect/>
            </a:stretch>
          </p:blipFill>
          <p:spPr>
            <a:xfrm rot="6067667">
              <a:off x="2423967" y="3851701"/>
              <a:ext cx="577371" cy="367426"/>
            </a:xfrm>
            <a:prstGeom prst="rect">
              <a:avLst/>
            </a:prstGeom>
            <a:noFill/>
            <a:ln>
              <a:noFill/>
            </a:ln>
          </p:spPr>
        </p:pic>
        <p:pic>
          <p:nvPicPr>
            <p:cNvPr id="457" name="Google Shape;457;p41"/>
            <p:cNvPicPr preferRelativeResize="0"/>
            <p:nvPr/>
          </p:nvPicPr>
          <p:blipFill>
            <a:blip r:embed="rId8">
              <a:alphaModFix/>
            </a:blip>
            <a:stretch>
              <a:fillRect/>
            </a:stretch>
          </p:blipFill>
          <p:spPr>
            <a:xfrm rot="-3322709">
              <a:off x="3179380" y="3654076"/>
              <a:ext cx="577371" cy="367426"/>
            </a:xfrm>
            <a:prstGeom prst="rect">
              <a:avLst/>
            </a:prstGeom>
            <a:noFill/>
            <a:ln>
              <a:noFill/>
            </a:ln>
          </p:spPr>
        </p:pic>
      </p:grpSp>
      <p:sp>
        <p:nvSpPr>
          <p:cNvPr id="458" name="Google Shape;458;p41"/>
          <p:cNvSpPr txBox="1">
            <a:spLocks noGrp="1"/>
          </p:cNvSpPr>
          <p:nvPr>
            <p:ph type="title"/>
          </p:nvPr>
        </p:nvSpPr>
        <p:spPr>
          <a:xfrm>
            <a:off x="2051720" y="123478"/>
            <a:ext cx="6624736" cy="122413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IN" dirty="0" smtClean="0">
                <a:latin typeface="+mn-lt"/>
              </a:rPr>
              <a:t>Modules &amp; Functionality</a:t>
            </a:r>
            <a:endParaRPr dirty="0">
              <a:latin typeface="+mn-lt"/>
            </a:endParaRPr>
          </a:p>
        </p:txBody>
      </p:sp>
      <p:sp>
        <p:nvSpPr>
          <p:cNvPr id="15" name="Google Shape;459;p41"/>
          <p:cNvSpPr txBox="1">
            <a:spLocks noGrp="1"/>
          </p:cNvSpPr>
          <p:nvPr>
            <p:ph type="subTitle" idx="1"/>
          </p:nvPr>
        </p:nvSpPr>
        <p:spPr>
          <a:xfrm>
            <a:off x="539552" y="1131590"/>
            <a:ext cx="7776864" cy="720080"/>
          </a:xfrm>
          <a:prstGeom prst="rect">
            <a:avLst/>
          </a:prstGeom>
        </p:spPr>
        <p:txBody>
          <a:bodyPr spcFirstLastPara="1" wrap="square" lIns="91425" tIns="91425" rIns="91425" bIns="91425" anchor="ctr" anchorCtr="0">
            <a:noAutofit/>
          </a:bodyPr>
          <a:lstStyle/>
          <a:p>
            <a:pPr marL="0" indent="0" algn="just"/>
            <a:r>
              <a:rPr lang="en-IN" sz="2400" b="1" dirty="0" smtClean="0">
                <a:latin typeface="+mn-lt"/>
              </a:rPr>
              <a:t>Modules of Blood Bank Management System :- </a:t>
            </a:r>
            <a:endParaRPr sz="2400" b="1" dirty="0">
              <a:latin typeface="+mn-lt"/>
            </a:endParaRPr>
          </a:p>
        </p:txBody>
      </p:sp>
      <p:sp>
        <p:nvSpPr>
          <p:cNvPr id="17" name="TextBox 16"/>
          <p:cNvSpPr txBox="1"/>
          <p:nvPr/>
        </p:nvSpPr>
        <p:spPr>
          <a:xfrm>
            <a:off x="395536" y="1923678"/>
            <a:ext cx="8424936" cy="2308324"/>
          </a:xfrm>
          <a:prstGeom prst="rect">
            <a:avLst/>
          </a:prstGeom>
          <a:noFill/>
        </p:spPr>
        <p:txBody>
          <a:bodyPr wrap="square" rtlCol="0">
            <a:spAutoFit/>
          </a:bodyPr>
          <a:lstStyle/>
          <a:p>
            <a:pPr algn="just">
              <a:buFont typeface="Arial" pitchFamily="34" charset="0"/>
              <a:buChar char="•"/>
            </a:pPr>
            <a:r>
              <a:rPr lang="en-IN" sz="2400" dirty="0" smtClean="0">
                <a:solidFill>
                  <a:schemeClr val="accent5"/>
                </a:solidFill>
                <a:latin typeface="+mn-lt"/>
              </a:rPr>
              <a:t> New Donor :- Used for managing the donor details.</a:t>
            </a:r>
          </a:p>
          <a:p>
            <a:pPr algn="just">
              <a:buFont typeface="Arial" pitchFamily="34" charset="0"/>
              <a:buChar char="•"/>
            </a:pPr>
            <a:r>
              <a:rPr lang="en-IN" sz="2400" dirty="0" smtClean="0">
                <a:solidFill>
                  <a:schemeClr val="accent5"/>
                </a:solidFill>
                <a:latin typeface="+mn-lt"/>
              </a:rPr>
              <a:t> Search Donor :- Search information about Donor.</a:t>
            </a:r>
          </a:p>
          <a:p>
            <a:pPr algn="just">
              <a:buFont typeface="Arial" pitchFamily="34" charset="0"/>
              <a:buChar char="•"/>
            </a:pPr>
            <a:r>
              <a:rPr lang="en-IN" sz="2400" dirty="0" smtClean="0">
                <a:solidFill>
                  <a:schemeClr val="accent5"/>
                </a:solidFill>
                <a:latin typeface="+mn-lt"/>
              </a:rPr>
              <a:t> Sell Blood :-  Module for Sell the Blood packet to the Buyer</a:t>
            </a:r>
          </a:p>
          <a:p>
            <a:pPr algn="just">
              <a:buFont typeface="Arial" pitchFamily="34" charset="0"/>
              <a:buChar char="•"/>
            </a:pPr>
            <a:r>
              <a:rPr lang="en-IN" sz="2400" dirty="0" smtClean="0">
                <a:solidFill>
                  <a:schemeClr val="accent5"/>
                </a:solidFill>
                <a:latin typeface="+mn-lt"/>
              </a:rPr>
              <a:t> Search Buyer :- Search the information of buyer.</a:t>
            </a:r>
          </a:p>
          <a:p>
            <a:pPr algn="just">
              <a:buFont typeface="Arial" pitchFamily="34" charset="0"/>
              <a:buChar char="•"/>
            </a:pPr>
            <a:r>
              <a:rPr lang="en-IN" sz="2400" dirty="0" smtClean="0">
                <a:solidFill>
                  <a:schemeClr val="accent5"/>
                </a:solidFill>
                <a:latin typeface="+mn-lt"/>
              </a:rPr>
              <a:t> Blood Packet Available :- Maintain the Blood information,      Stock  </a:t>
            </a:r>
            <a:endParaRPr lang="en-US" sz="2400" dirty="0">
              <a:solidFill>
                <a:schemeClr val="accent5"/>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0" name="Google Shape;480;p44"/>
          <p:cNvSpPr txBox="1">
            <a:spLocks noGrp="1"/>
          </p:cNvSpPr>
          <p:nvPr>
            <p:ph type="subTitle" idx="1"/>
          </p:nvPr>
        </p:nvSpPr>
        <p:spPr>
          <a:xfrm>
            <a:off x="611560" y="339502"/>
            <a:ext cx="6576000" cy="445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IN" sz="2400" b="1" dirty="0" smtClean="0">
                <a:latin typeface="+mn-lt"/>
              </a:rPr>
              <a:t>Functionality provided by System :-</a:t>
            </a:r>
            <a:endParaRPr sz="2400" b="1" dirty="0">
              <a:latin typeface="+mn-lt"/>
            </a:endParaRPr>
          </a:p>
        </p:txBody>
      </p:sp>
      <p:sp>
        <p:nvSpPr>
          <p:cNvPr id="9" name="Subtitle 8"/>
          <p:cNvSpPr>
            <a:spLocks noGrp="1"/>
          </p:cNvSpPr>
          <p:nvPr>
            <p:ph type="subTitle" idx="3"/>
          </p:nvPr>
        </p:nvSpPr>
        <p:spPr>
          <a:xfrm>
            <a:off x="395536" y="1275606"/>
            <a:ext cx="6576000" cy="3960440"/>
          </a:xfrm>
        </p:spPr>
        <p:txBody>
          <a:bodyPr/>
          <a:lstStyle/>
          <a:p>
            <a:pPr algn="just">
              <a:buFont typeface="Arial" pitchFamily="34" charset="0"/>
              <a:buChar char="•"/>
            </a:pPr>
            <a:r>
              <a:rPr lang="en-IN" sz="2400" dirty="0" smtClean="0">
                <a:latin typeface="+mn-lt"/>
              </a:rPr>
              <a:t>Provides the searching facilities based on various factors. Such as Donor, Buyer, Blood Stock.</a:t>
            </a:r>
          </a:p>
          <a:p>
            <a:pPr algn="just">
              <a:buFont typeface="Arial" pitchFamily="34" charset="0"/>
              <a:buChar char="•"/>
            </a:pPr>
            <a:r>
              <a:rPr lang="en-IN" sz="2400" dirty="0" smtClean="0">
                <a:latin typeface="+mn-lt"/>
              </a:rPr>
              <a:t> Blood Bank Management System also manage the Record details for Blood stock, Donor and Buyer.</a:t>
            </a:r>
          </a:p>
          <a:p>
            <a:pPr algn="just">
              <a:buFont typeface="Arial" pitchFamily="34" charset="0"/>
              <a:buChar char="•"/>
            </a:pPr>
            <a:r>
              <a:rPr lang="en-IN" sz="2400" dirty="0" smtClean="0">
                <a:latin typeface="+mn-lt"/>
              </a:rPr>
              <a:t>It tracks all the information of Blood Group, Donor Records etc.</a:t>
            </a:r>
          </a:p>
          <a:p>
            <a:pPr algn="just">
              <a:buFont typeface="Arial" pitchFamily="34" charset="0"/>
              <a:buChar char="•"/>
            </a:pPr>
            <a:r>
              <a:rPr lang="en-IN" sz="2400" dirty="0" smtClean="0">
                <a:latin typeface="+mn-lt"/>
              </a:rPr>
              <a:t>Integration of all records of Blood. </a:t>
            </a:r>
          </a:p>
          <a:p>
            <a:pPr algn="just">
              <a:buFont typeface="Arial" pitchFamily="34" charset="0"/>
              <a:buChar char="•"/>
            </a:pPr>
            <a:endParaRPr lang="en-IN" sz="2400" dirty="0" smtClean="0"/>
          </a:p>
          <a:p>
            <a:pPr algn="just">
              <a:buFont typeface="Arial" pitchFamily="34" charset="0"/>
              <a:buChar char="•"/>
            </a:pP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2"/>
          <p:cNvPicPr preferRelativeResize="0"/>
          <p:nvPr/>
        </p:nvPicPr>
        <p:blipFill>
          <a:blip r:embed="rId3">
            <a:alphaModFix/>
          </a:blip>
          <a:stretch>
            <a:fillRect/>
          </a:stretch>
        </p:blipFill>
        <p:spPr>
          <a:xfrm flipH="1">
            <a:off x="5220072" y="195486"/>
            <a:ext cx="3682576" cy="4089372"/>
          </a:xfrm>
          <a:prstGeom prst="rect">
            <a:avLst/>
          </a:prstGeom>
          <a:noFill/>
          <a:ln>
            <a:noFill/>
          </a:ln>
        </p:spPr>
      </p:pic>
      <p:sp>
        <p:nvSpPr>
          <p:cNvPr id="9" name="TextBox 8"/>
          <p:cNvSpPr txBox="1"/>
          <p:nvPr/>
        </p:nvSpPr>
        <p:spPr>
          <a:xfrm>
            <a:off x="395536" y="555526"/>
            <a:ext cx="4680520" cy="461665"/>
          </a:xfrm>
          <a:prstGeom prst="rect">
            <a:avLst/>
          </a:prstGeom>
          <a:noFill/>
        </p:spPr>
        <p:txBody>
          <a:bodyPr wrap="square" rtlCol="0">
            <a:spAutoFit/>
          </a:bodyPr>
          <a:lstStyle/>
          <a:p>
            <a:pPr algn="just"/>
            <a:r>
              <a:rPr lang="en-IN" sz="2400" b="1" dirty="0" smtClean="0">
                <a:solidFill>
                  <a:schemeClr val="accent5"/>
                </a:solidFill>
                <a:latin typeface="+mn-lt"/>
              </a:rPr>
              <a:t>Software Requirements :-</a:t>
            </a:r>
          </a:p>
        </p:txBody>
      </p:sp>
      <p:graphicFrame>
        <p:nvGraphicFramePr>
          <p:cNvPr id="10" name="Table 9"/>
          <p:cNvGraphicFramePr>
            <a:graphicFrameLocks noGrp="1"/>
          </p:cNvGraphicFramePr>
          <p:nvPr/>
        </p:nvGraphicFramePr>
        <p:xfrm>
          <a:off x="323528" y="2211710"/>
          <a:ext cx="8208912" cy="2193776"/>
        </p:xfrm>
        <a:graphic>
          <a:graphicData uri="http://schemas.openxmlformats.org/drawingml/2006/table">
            <a:tbl>
              <a:tblPr firstRow="1" bandRow="1">
                <a:tableStyleId>{3C2FFA5D-87B4-456A-9821-1D502468CF0F}</a:tableStyleId>
              </a:tblPr>
              <a:tblGrid>
                <a:gridCol w="3456384"/>
                <a:gridCol w="4752528"/>
              </a:tblGrid>
              <a:tr h="233853">
                <a:tc gridSpan="2">
                  <a:txBody>
                    <a:bodyPr/>
                    <a:lstStyle/>
                    <a:p>
                      <a:pPr algn="ctr"/>
                      <a:r>
                        <a:rPr lang="en-IN" dirty="0" smtClean="0">
                          <a:solidFill>
                            <a:schemeClr val="accent5"/>
                          </a:solidFill>
                        </a:rPr>
                        <a:t>Software</a:t>
                      </a:r>
                      <a:r>
                        <a:rPr lang="en-IN" baseline="0" dirty="0" smtClean="0">
                          <a:solidFill>
                            <a:schemeClr val="accent5"/>
                          </a:solidFill>
                        </a:rPr>
                        <a:t> </a:t>
                      </a:r>
                      <a:r>
                        <a:rPr lang="en-IN" dirty="0" smtClean="0">
                          <a:solidFill>
                            <a:schemeClr val="accent5"/>
                          </a:solidFill>
                        </a:rPr>
                        <a:t>Requirements</a:t>
                      </a:r>
                      <a:r>
                        <a:rPr lang="en-IN" baseline="0" dirty="0" smtClean="0">
                          <a:solidFill>
                            <a:schemeClr val="accent5"/>
                          </a:solidFill>
                        </a:rPr>
                        <a:t> </a:t>
                      </a:r>
                      <a:endParaRPr lang="en-US" dirty="0">
                        <a:solidFill>
                          <a:schemeClr val="accent5"/>
                        </a:solidFill>
                      </a:endParaRPr>
                    </a:p>
                  </a:txBody>
                  <a:tcPr/>
                </a:tc>
                <a:tc hMerge="1">
                  <a:txBody>
                    <a:bodyPr/>
                    <a:lstStyle/>
                    <a:p>
                      <a:endParaRPr lang="en-US" dirty="0">
                        <a:solidFill>
                          <a:schemeClr val="accent5"/>
                        </a:solidFill>
                      </a:endParaRPr>
                    </a:p>
                  </a:txBody>
                  <a:tcPr/>
                </a:tc>
              </a:tr>
              <a:tr h="233853">
                <a:tc>
                  <a:txBody>
                    <a:bodyPr/>
                    <a:lstStyle/>
                    <a:p>
                      <a:r>
                        <a:rPr lang="en-IN" dirty="0" smtClean="0"/>
                        <a:t>Operating System </a:t>
                      </a:r>
                      <a:endParaRPr lang="en-US" dirty="0">
                        <a:solidFill>
                          <a:schemeClr val="accent5"/>
                        </a:solidFill>
                      </a:endParaRPr>
                    </a:p>
                  </a:txBody>
                  <a:tcPr/>
                </a:tc>
                <a:tc>
                  <a:txBody>
                    <a:bodyPr/>
                    <a:lstStyle/>
                    <a:p>
                      <a:r>
                        <a:rPr lang="en-IN" dirty="0" smtClean="0"/>
                        <a:t>Windows </a:t>
                      </a:r>
                      <a:r>
                        <a:rPr lang="en-IN" baseline="0" dirty="0" smtClean="0"/>
                        <a:t>10</a:t>
                      </a:r>
                      <a:endParaRPr lang="en-US" dirty="0">
                        <a:solidFill>
                          <a:schemeClr val="accent5"/>
                        </a:solidFill>
                      </a:endParaRPr>
                    </a:p>
                  </a:txBody>
                  <a:tcPr/>
                </a:tc>
              </a:tr>
              <a:tr h="343272">
                <a:tc>
                  <a:txBody>
                    <a:bodyPr/>
                    <a:lstStyle/>
                    <a:p>
                      <a:r>
                        <a:rPr lang="en-IN" dirty="0" smtClean="0"/>
                        <a:t>Language</a:t>
                      </a:r>
                      <a:endParaRPr lang="en-US" dirty="0">
                        <a:solidFill>
                          <a:schemeClr val="accent5"/>
                        </a:solidFill>
                      </a:endParaRPr>
                    </a:p>
                  </a:txBody>
                  <a:tcPr/>
                </a:tc>
                <a:tc>
                  <a:txBody>
                    <a:bodyPr/>
                    <a:lstStyle/>
                    <a:p>
                      <a:r>
                        <a:rPr lang="en-IN" dirty="0" smtClean="0"/>
                        <a:t>Java 2 Runtime</a:t>
                      </a:r>
                      <a:r>
                        <a:rPr lang="en-IN" baseline="0" dirty="0" smtClean="0"/>
                        <a:t> Environment </a:t>
                      </a:r>
                      <a:endParaRPr lang="en-US" dirty="0">
                        <a:solidFill>
                          <a:schemeClr val="accent5"/>
                        </a:solidFill>
                      </a:endParaRPr>
                    </a:p>
                  </a:txBody>
                  <a:tcPr/>
                </a:tc>
              </a:tr>
              <a:tr h="326504">
                <a:tc>
                  <a:txBody>
                    <a:bodyPr/>
                    <a:lstStyle/>
                    <a:p>
                      <a:r>
                        <a:rPr lang="en-IN" dirty="0" smtClean="0"/>
                        <a:t>Database </a:t>
                      </a:r>
                      <a:endParaRPr lang="en-US" dirty="0">
                        <a:solidFill>
                          <a:schemeClr val="accent5"/>
                        </a:solidFill>
                      </a:endParaRPr>
                    </a:p>
                  </a:txBody>
                  <a:tcPr/>
                </a:tc>
                <a:tc>
                  <a:txBody>
                    <a:bodyPr/>
                    <a:lstStyle/>
                    <a:p>
                      <a:r>
                        <a:rPr lang="en-IN" dirty="0" smtClean="0"/>
                        <a:t>MySQL</a:t>
                      </a:r>
                      <a:r>
                        <a:rPr lang="en-IN" baseline="0" dirty="0" smtClean="0"/>
                        <a:t> Server, </a:t>
                      </a:r>
                      <a:endParaRPr lang="en-US" dirty="0">
                        <a:solidFill>
                          <a:schemeClr val="accent5"/>
                        </a:solidFill>
                      </a:endParaRPr>
                    </a:p>
                  </a:txBody>
                  <a:tcPr/>
                </a:tc>
              </a:tr>
              <a:tr h="233853">
                <a:tc>
                  <a:txBody>
                    <a:bodyPr/>
                    <a:lstStyle/>
                    <a:p>
                      <a:r>
                        <a:rPr lang="en-IN" dirty="0" smtClean="0"/>
                        <a:t>Web Server </a:t>
                      </a:r>
                      <a:endParaRPr lang="en-US" dirty="0">
                        <a:solidFill>
                          <a:schemeClr val="accent5"/>
                        </a:solidFill>
                      </a:endParaRPr>
                    </a:p>
                  </a:txBody>
                  <a:tcPr/>
                </a:tc>
                <a:tc>
                  <a:txBody>
                    <a:bodyPr/>
                    <a:lstStyle/>
                    <a:p>
                      <a:r>
                        <a:rPr lang="en-IN" dirty="0" smtClean="0"/>
                        <a:t>Xammp </a:t>
                      </a:r>
                      <a:endParaRPr lang="en-US" dirty="0">
                        <a:solidFill>
                          <a:schemeClr val="accent5"/>
                        </a:solidFill>
                      </a:endParaRPr>
                    </a:p>
                  </a:txBody>
                  <a:tcPr/>
                </a:tc>
              </a:tr>
              <a:tr h="233853">
                <a:tc>
                  <a:txBody>
                    <a:bodyPr/>
                    <a:lstStyle/>
                    <a:p>
                      <a:r>
                        <a:rPr lang="en-IN" dirty="0" smtClean="0"/>
                        <a:t>Software</a:t>
                      </a:r>
                      <a:r>
                        <a:rPr lang="en-IN" baseline="0" dirty="0" smtClean="0"/>
                        <a:t> Development Kit</a:t>
                      </a:r>
                      <a:endParaRPr lang="en-US" dirty="0">
                        <a:solidFill>
                          <a:schemeClr val="accent5"/>
                        </a:solidFill>
                      </a:endParaRPr>
                    </a:p>
                  </a:txBody>
                  <a:tcPr/>
                </a:tc>
                <a:tc>
                  <a:txBody>
                    <a:bodyPr/>
                    <a:lstStyle/>
                    <a:p>
                      <a:r>
                        <a:rPr lang="en-IN" dirty="0" smtClean="0"/>
                        <a:t>Java JDK 1.7</a:t>
                      </a:r>
                      <a:r>
                        <a:rPr lang="en-IN" baseline="0" dirty="0" smtClean="0"/>
                        <a:t> or Above</a:t>
                      </a:r>
                      <a:endParaRPr lang="en-US" dirty="0">
                        <a:solidFill>
                          <a:schemeClr val="accent5"/>
                        </a:solidFill>
                      </a:endParaRPr>
                    </a:p>
                  </a:txBody>
                  <a:tcPr/>
                </a:tc>
              </a:tr>
              <a:tr h="233853">
                <a:tc>
                  <a:txBody>
                    <a:bodyPr/>
                    <a:lstStyle/>
                    <a:p>
                      <a:r>
                        <a:rPr lang="en-IN" dirty="0" smtClean="0"/>
                        <a:t>Database JDBC Driver</a:t>
                      </a:r>
                      <a:endParaRPr lang="en-US" dirty="0">
                        <a:solidFill>
                          <a:schemeClr val="accent5"/>
                        </a:solidFill>
                      </a:endParaRPr>
                    </a:p>
                  </a:txBody>
                  <a:tcPr/>
                </a:tc>
                <a:tc>
                  <a:txBody>
                    <a:bodyPr/>
                    <a:lstStyle/>
                    <a:p>
                      <a:r>
                        <a:rPr lang="en-IN" dirty="0" smtClean="0"/>
                        <a:t>MySQL</a:t>
                      </a:r>
                      <a:r>
                        <a:rPr lang="en-IN" baseline="0" dirty="0" smtClean="0"/>
                        <a:t> Jconnector</a:t>
                      </a:r>
                      <a:endParaRPr lang="en-US" dirty="0">
                        <a:solidFill>
                          <a:schemeClr val="accent5"/>
                        </a:solidFill>
                      </a:endParaRPr>
                    </a:p>
                  </a:txBody>
                  <a:tcPr/>
                </a:tc>
              </a:tr>
            </a:tbl>
          </a:graphicData>
        </a:graphic>
      </p:graphicFrame>
    </p:spTree>
  </p:cSld>
  <p:clrMapOvr>
    <a:masterClrMapping/>
  </p:clrMapOvr>
</p:sld>
</file>

<file path=ppt/theme/theme1.xml><?xml version="1.0" encoding="utf-8"?>
<a:theme xmlns:a="http://schemas.openxmlformats.org/drawingml/2006/main" name="Blood Bank Center by Slidesgo">
  <a:themeElements>
    <a:clrScheme name="Simple Light">
      <a:dk1>
        <a:srgbClr val="2C0604"/>
      </a:dk1>
      <a:lt1>
        <a:srgbClr val="A82B1E"/>
      </a:lt1>
      <a:dk2>
        <a:srgbClr val="E5CF81"/>
      </a:dk2>
      <a:lt2>
        <a:srgbClr val="000000"/>
      </a:lt2>
      <a:accent1>
        <a:srgbClr val="FF6D67"/>
      </a:accent1>
      <a:accent2>
        <a:srgbClr val="FFBDCE"/>
      </a:accent2>
      <a:accent3>
        <a:srgbClr val="D03932"/>
      </a:accent3>
      <a:accent4>
        <a:srgbClr val="8E2638"/>
      </a:accent4>
      <a:accent5>
        <a:srgbClr val="FFFFFF"/>
      </a:accent5>
      <a:accent6>
        <a:srgbClr val="E17D96"/>
      </a:accent6>
      <a:hlink>
        <a:srgbClr val="800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1507</TotalTime>
  <Words>983</Words>
  <Application>Microsoft Office PowerPoint</Application>
  <PresentationFormat>On-screen Show (16:9)</PresentationFormat>
  <Paragraphs>219</Paragraphs>
  <Slides>26</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Barlow</vt:lpstr>
      <vt:lpstr>Krona One</vt:lpstr>
      <vt:lpstr>Calibri</vt:lpstr>
      <vt:lpstr>Times New Roman</vt:lpstr>
      <vt:lpstr>Symbol</vt:lpstr>
      <vt:lpstr>Oswald</vt:lpstr>
      <vt:lpstr>Roboto</vt:lpstr>
      <vt:lpstr>Blood Bank Center by Slidesgo</vt:lpstr>
      <vt:lpstr>Blood Bank Management System</vt:lpstr>
      <vt:lpstr>INTRODUCTION:-</vt:lpstr>
      <vt:lpstr>Overview </vt:lpstr>
      <vt:lpstr>Slide 4</vt:lpstr>
      <vt:lpstr>System Flow Diagram:-</vt:lpstr>
      <vt:lpstr>Scope:- </vt:lpstr>
      <vt:lpstr>Modules &amp; Functionality</vt:lpstr>
      <vt:lpstr>Slide 8</vt:lpstr>
      <vt:lpstr>Slide 9</vt:lpstr>
      <vt:lpstr>Hardware Requirement :- </vt:lpstr>
      <vt:lpstr>Slide 11</vt:lpstr>
      <vt:lpstr>Slide 12</vt:lpstr>
      <vt:lpstr>Slide 13</vt:lpstr>
      <vt:lpstr>Slide 14</vt:lpstr>
      <vt:lpstr>Slide 15</vt:lpstr>
      <vt:lpstr>Slide 16</vt:lpstr>
      <vt:lpstr>Slide 17</vt:lpstr>
      <vt:lpstr>Slide 18</vt:lpstr>
      <vt:lpstr>Data Tables</vt:lpstr>
      <vt:lpstr>Donor table:-</vt:lpstr>
      <vt:lpstr>Buyer Table:-</vt:lpstr>
      <vt:lpstr>Blood Packet Table:-</vt:lpstr>
      <vt:lpstr>Slide 23</vt:lpstr>
      <vt:lpstr>Future Enhancement:-</vt:lpstr>
      <vt:lpstr>Conclusion:-</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Management System</dc:title>
  <dc:creator>Harshada Girase</dc:creator>
  <cp:lastModifiedBy>Harshada Girase</cp:lastModifiedBy>
  <cp:revision>138</cp:revision>
  <dcterms:modified xsi:type="dcterms:W3CDTF">2023-03-19T16:44:41Z</dcterms:modified>
</cp:coreProperties>
</file>